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30B46-AD50-481D-B777-3D015BEC447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204B9-5922-4CB0-BF3A-CC6486DB37EF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81BBC2-60E2-4A03-9940-C9F7393FE144}" type="parTrans" cxnId="{EBDA45B0-0D4C-4D21-8A39-DB53B2D3DCEA}">
      <dgm:prSet/>
      <dgm:spPr/>
      <dgm:t>
        <a:bodyPr/>
        <a:lstStyle/>
        <a:p>
          <a:endParaRPr lang="es-ES"/>
        </a:p>
      </dgm:t>
    </dgm:pt>
    <dgm:pt modelId="{C83F9DFB-4E4E-4515-9E8F-BB0186EFF036}" type="sibTrans" cxnId="{EBDA45B0-0D4C-4D21-8A39-DB53B2D3DCEA}">
      <dgm:prSet/>
      <dgm:spPr/>
      <dgm:t>
        <a:bodyPr/>
        <a:lstStyle/>
        <a:p>
          <a:endParaRPr lang="es-ES"/>
        </a:p>
      </dgm:t>
    </dgm:pt>
    <dgm:pt modelId="{B7D83CD6-985D-4646-914A-19906440E647}">
      <dgm:prSet phldrT="[Texto]" custT="1"/>
      <dgm:spPr/>
      <dgm:t>
        <a:bodyPr/>
        <a:lstStyle/>
        <a:p>
          <a:r>
            <a: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SANITARIOS Y DE SEGURIDAD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61FBC-A6FF-46DE-BF14-8E8467E9BDC8}" type="parTrans" cxnId="{8CEE9FBD-241F-4860-A23A-45211D6F7055}">
      <dgm:prSet/>
      <dgm:spPr/>
      <dgm:t>
        <a:bodyPr/>
        <a:lstStyle/>
        <a:p>
          <a:endParaRPr lang="es-ES"/>
        </a:p>
      </dgm:t>
    </dgm:pt>
    <dgm:pt modelId="{FEE33F78-18E5-4909-A513-648191A8E629}" type="sibTrans" cxnId="{8CEE9FBD-241F-4860-A23A-45211D6F7055}">
      <dgm:prSet/>
      <dgm:spPr/>
      <dgm:t>
        <a:bodyPr/>
        <a:lstStyle/>
        <a:p>
          <a:endParaRPr lang="es-ES"/>
        </a:p>
      </dgm:t>
    </dgm:pt>
    <dgm:pt modelId="{E770727B-76A2-4339-B54E-BCC877DF994D}">
      <dgm:prSet phldrT="[Texto]" custT="1"/>
      <dgm:spPr/>
      <dgm:t>
        <a:bodyPr/>
        <a:lstStyle/>
        <a:p>
          <a:r>
            <a: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        COMUNITARIOS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A4435-FEDD-49F5-BEE0-B487B0067A49}" type="parTrans" cxnId="{9920FFB0-D16C-4CBC-B6BD-581D35D0E9CA}">
      <dgm:prSet/>
      <dgm:spPr/>
      <dgm:t>
        <a:bodyPr/>
        <a:lstStyle/>
        <a:p>
          <a:endParaRPr lang="es-ES"/>
        </a:p>
      </dgm:t>
    </dgm:pt>
    <dgm:pt modelId="{9F5D59A7-E06B-4521-9DD5-03779604B83B}" type="sibTrans" cxnId="{9920FFB0-D16C-4CBC-B6BD-581D35D0E9CA}">
      <dgm:prSet/>
      <dgm:spPr/>
      <dgm:t>
        <a:bodyPr/>
        <a:lstStyle/>
        <a:p>
          <a:endParaRPr lang="es-ES"/>
        </a:p>
      </dgm:t>
    </dgm:pt>
    <dgm:pt modelId="{CB0E5297-7135-4D6B-8765-86560E980ABB}">
      <dgm:prSet phldrT="[Texto]" custT="1"/>
      <dgm:spPr/>
      <dgm:t>
        <a:bodyPr/>
        <a:lstStyle/>
        <a:p>
          <a:r>
            <a: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PEDAGÓGICOS Y SOCIO  EMOCIONALES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27BFE-A93A-42C6-8656-B721E4B45F44}" type="parTrans" cxnId="{3D02DBC6-04AA-4A8C-8545-31337C31EDCA}">
      <dgm:prSet/>
      <dgm:spPr/>
      <dgm:t>
        <a:bodyPr/>
        <a:lstStyle/>
        <a:p>
          <a:endParaRPr lang="es-ES"/>
        </a:p>
      </dgm:t>
    </dgm:pt>
    <dgm:pt modelId="{4E361DCC-E67D-40BB-8E96-3E42901C4151}" type="sibTrans" cxnId="{3D02DBC6-04AA-4A8C-8545-31337C31EDCA}">
      <dgm:prSet/>
      <dgm:spPr/>
      <dgm:t>
        <a:bodyPr/>
        <a:lstStyle/>
        <a:p>
          <a:endParaRPr lang="es-ES"/>
        </a:p>
      </dgm:t>
    </dgm:pt>
    <dgm:pt modelId="{E2A417AE-8A30-48B2-9CAB-66B808041116}" type="pres">
      <dgm:prSet presAssocID="{F2030B46-AD50-481D-B777-3D015BEC44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6D0E8E-2761-4531-9E74-8A0F92C09FB6}" type="pres">
      <dgm:prSet presAssocID="{15D204B9-5922-4CB0-BF3A-CC6486DB37EF}" presName="roof" presStyleLbl="dkBgShp" presStyleIdx="0" presStyleCnt="2" custLinFactNeighborY="-13283"/>
      <dgm:spPr/>
      <dgm:t>
        <a:bodyPr/>
        <a:lstStyle/>
        <a:p>
          <a:endParaRPr lang="es-ES"/>
        </a:p>
      </dgm:t>
    </dgm:pt>
    <dgm:pt modelId="{528C6463-932D-40FB-8C56-3C9CD68E3952}" type="pres">
      <dgm:prSet presAssocID="{15D204B9-5922-4CB0-BF3A-CC6486DB37EF}" presName="pillars" presStyleCnt="0"/>
      <dgm:spPr/>
    </dgm:pt>
    <dgm:pt modelId="{F984F07B-810C-4936-B4E4-7C8CAE7E0CA2}" type="pres">
      <dgm:prSet presAssocID="{15D204B9-5922-4CB0-BF3A-CC6486DB37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1427B9-C5E3-4BCA-A36D-6DE7D4D6F33C}" type="pres">
      <dgm:prSet presAssocID="{E770727B-76A2-4339-B54E-BCC877DF994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D71F1-FAC6-466B-B79D-C703CFFE7ABE}" type="pres">
      <dgm:prSet presAssocID="{CB0E5297-7135-4D6B-8765-86560E980AB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FBFA5-7139-40FC-8CF4-C5EDFFEB8D3B}" type="pres">
      <dgm:prSet presAssocID="{15D204B9-5922-4CB0-BF3A-CC6486DB37EF}" presName="base" presStyleLbl="dkBgShp" presStyleIdx="1" presStyleCnt="2"/>
      <dgm:spPr/>
    </dgm:pt>
  </dgm:ptLst>
  <dgm:cxnLst>
    <dgm:cxn modelId="{EBDA45B0-0D4C-4D21-8A39-DB53B2D3DCEA}" srcId="{F2030B46-AD50-481D-B777-3D015BEC4472}" destId="{15D204B9-5922-4CB0-BF3A-CC6486DB37EF}" srcOrd="0" destOrd="0" parTransId="{A181BBC2-60E2-4A03-9940-C9F7393FE144}" sibTransId="{C83F9DFB-4E4E-4515-9E8F-BB0186EFF036}"/>
    <dgm:cxn modelId="{9920FFB0-D16C-4CBC-B6BD-581D35D0E9CA}" srcId="{15D204B9-5922-4CB0-BF3A-CC6486DB37EF}" destId="{E770727B-76A2-4339-B54E-BCC877DF994D}" srcOrd="1" destOrd="0" parTransId="{BDEA4435-FEDD-49F5-BEE0-B487B0067A49}" sibTransId="{9F5D59A7-E06B-4521-9DD5-03779604B83B}"/>
    <dgm:cxn modelId="{E652A423-7459-45B8-B525-07DABAE8F46D}" type="presOf" srcId="{CB0E5297-7135-4D6B-8765-86560E980ABB}" destId="{D85D71F1-FAC6-466B-B79D-C703CFFE7ABE}" srcOrd="0" destOrd="0" presId="urn:microsoft.com/office/officeart/2005/8/layout/hList3"/>
    <dgm:cxn modelId="{2A8E1B68-93E9-4814-837B-5E7B9C2C2B28}" type="presOf" srcId="{B7D83CD6-985D-4646-914A-19906440E647}" destId="{F984F07B-810C-4936-B4E4-7C8CAE7E0CA2}" srcOrd="0" destOrd="0" presId="urn:microsoft.com/office/officeart/2005/8/layout/hList3"/>
    <dgm:cxn modelId="{2EE13386-F6C1-4873-BD50-1992A714ED4E}" type="presOf" srcId="{15D204B9-5922-4CB0-BF3A-CC6486DB37EF}" destId="{BC6D0E8E-2761-4531-9E74-8A0F92C09FB6}" srcOrd="0" destOrd="0" presId="urn:microsoft.com/office/officeart/2005/8/layout/hList3"/>
    <dgm:cxn modelId="{7B8A32C1-3C4F-4B65-B913-8668CF0EAA65}" type="presOf" srcId="{E770727B-76A2-4339-B54E-BCC877DF994D}" destId="{E01427B9-C5E3-4BCA-A36D-6DE7D4D6F33C}" srcOrd="0" destOrd="0" presId="urn:microsoft.com/office/officeart/2005/8/layout/hList3"/>
    <dgm:cxn modelId="{8CEE9FBD-241F-4860-A23A-45211D6F7055}" srcId="{15D204B9-5922-4CB0-BF3A-CC6486DB37EF}" destId="{B7D83CD6-985D-4646-914A-19906440E647}" srcOrd="0" destOrd="0" parTransId="{E9E61FBC-A6FF-46DE-BF14-8E8467E9BDC8}" sibTransId="{FEE33F78-18E5-4909-A513-648191A8E629}"/>
    <dgm:cxn modelId="{3D02DBC6-04AA-4A8C-8545-31337C31EDCA}" srcId="{15D204B9-5922-4CB0-BF3A-CC6486DB37EF}" destId="{CB0E5297-7135-4D6B-8765-86560E980ABB}" srcOrd="2" destOrd="0" parTransId="{F2F27BFE-A93A-42C6-8656-B721E4B45F44}" sibTransId="{4E361DCC-E67D-40BB-8E96-3E42901C4151}"/>
    <dgm:cxn modelId="{34693A84-CEB3-43DB-92B2-F8A66CE67D02}" type="presOf" srcId="{F2030B46-AD50-481D-B777-3D015BEC4472}" destId="{E2A417AE-8A30-48B2-9CAB-66B808041116}" srcOrd="0" destOrd="0" presId="urn:microsoft.com/office/officeart/2005/8/layout/hList3"/>
    <dgm:cxn modelId="{FB02E651-C0F1-41C7-B858-DE4AC73E23D3}" type="presParOf" srcId="{E2A417AE-8A30-48B2-9CAB-66B808041116}" destId="{BC6D0E8E-2761-4531-9E74-8A0F92C09FB6}" srcOrd="0" destOrd="0" presId="urn:microsoft.com/office/officeart/2005/8/layout/hList3"/>
    <dgm:cxn modelId="{1DCE09ED-8340-4AF6-B151-0A5E6E909378}" type="presParOf" srcId="{E2A417AE-8A30-48B2-9CAB-66B808041116}" destId="{528C6463-932D-40FB-8C56-3C9CD68E3952}" srcOrd="1" destOrd="0" presId="urn:microsoft.com/office/officeart/2005/8/layout/hList3"/>
    <dgm:cxn modelId="{181A3C74-FF5B-4AF3-9AF0-244A5A497E86}" type="presParOf" srcId="{528C6463-932D-40FB-8C56-3C9CD68E3952}" destId="{F984F07B-810C-4936-B4E4-7C8CAE7E0CA2}" srcOrd="0" destOrd="0" presId="urn:microsoft.com/office/officeart/2005/8/layout/hList3"/>
    <dgm:cxn modelId="{03608E2C-16B3-4526-92A9-8B84BC7B6726}" type="presParOf" srcId="{528C6463-932D-40FB-8C56-3C9CD68E3952}" destId="{E01427B9-C5E3-4BCA-A36D-6DE7D4D6F33C}" srcOrd="1" destOrd="0" presId="urn:microsoft.com/office/officeart/2005/8/layout/hList3"/>
    <dgm:cxn modelId="{DA193712-F7DD-4103-89B3-22F76702F13A}" type="presParOf" srcId="{528C6463-932D-40FB-8C56-3C9CD68E3952}" destId="{D85D71F1-FAC6-466B-B79D-C703CFFE7ABE}" srcOrd="2" destOrd="0" presId="urn:microsoft.com/office/officeart/2005/8/layout/hList3"/>
    <dgm:cxn modelId="{B4FDB332-59F4-4175-B8A1-991A76E0BB79}" type="presParOf" srcId="{E2A417AE-8A30-48B2-9CAB-66B808041116}" destId="{E20FBFA5-7139-40FC-8CF4-C5EDFFEB8D3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5CD8E3-DB7B-498E-B156-E534CAB3196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D90FF00-97C5-40D0-BF5D-C5AFAEE29D67}">
      <dgm:prSet phldrT="[Texto]"/>
      <dgm:spPr/>
      <dgm:t>
        <a:bodyPr/>
        <a:lstStyle/>
        <a:p>
          <a:pPr algn="ctr"/>
          <a:r>
            <a:rPr lang="es-ES" dirty="0" smtClean="0"/>
            <a:t>Los recreos se establecerán escalonadamente entre los agrupamientos, según la distribución realizada previamente por el equipo directivo.</a:t>
          </a:r>
          <a:endParaRPr lang="es-ES" dirty="0"/>
        </a:p>
      </dgm:t>
    </dgm:pt>
    <dgm:pt modelId="{C49FE892-1D75-49C1-A12B-54396FF62B5A}" type="parTrans" cxnId="{EE9BB515-4CDE-4307-B8BA-C944A4203ECE}">
      <dgm:prSet/>
      <dgm:spPr/>
      <dgm:t>
        <a:bodyPr/>
        <a:lstStyle/>
        <a:p>
          <a:endParaRPr lang="es-ES"/>
        </a:p>
      </dgm:t>
    </dgm:pt>
    <dgm:pt modelId="{ED3E5C55-589D-4BF9-9CC8-AB870FC8D66A}" type="sibTrans" cxnId="{EE9BB515-4CDE-4307-B8BA-C944A4203ECE}">
      <dgm:prSet/>
      <dgm:spPr/>
      <dgm:t>
        <a:bodyPr/>
        <a:lstStyle/>
        <a:p>
          <a:endParaRPr lang="es-ES"/>
        </a:p>
      </dgm:t>
    </dgm:pt>
    <dgm:pt modelId="{2CC01EAE-838A-4676-B24F-C7D80F502340}">
      <dgm:prSet phldrT="[Texto]"/>
      <dgm:spPr/>
      <dgm:t>
        <a:bodyPr/>
        <a:lstStyle/>
        <a:p>
          <a:pPr algn="ctr"/>
          <a:r>
            <a:rPr lang="es-ES" smtClean="0"/>
            <a:t>Mantener distanciamiento de 2 metros como mínimo.</a:t>
          </a:r>
          <a:endParaRPr lang="es-ES" dirty="0"/>
        </a:p>
      </dgm:t>
    </dgm:pt>
    <dgm:pt modelId="{94A9E8DF-BCD8-40FA-9DA8-1F2A8C015BA8}" type="parTrans" cxnId="{81B0119C-A1E1-4D25-A78A-78039913C488}">
      <dgm:prSet/>
      <dgm:spPr/>
      <dgm:t>
        <a:bodyPr/>
        <a:lstStyle/>
        <a:p>
          <a:endParaRPr lang="es-ES"/>
        </a:p>
      </dgm:t>
    </dgm:pt>
    <dgm:pt modelId="{8256B901-90F5-43F1-A7FC-5D2CF1D51F74}" type="sibTrans" cxnId="{81B0119C-A1E1-4D25-A78A-78039913C488}">
      <dgm:prSet/>
      <dgm:spPr/>
      <dgm:t>
        <a:bodyPr/>
        <a:lstStyle/>
        <a:p>
          <a:endParaRPr lang="es-ES"/>
        </a:p>
      </dgm:t>
    </dgm:pt>
    <dgm:pt modelId="{52F42264-33AA-46A0-9957-1443B53D9E65}">
      <dgm:prSet phldrT="[Texto]"/>
      <dgm:spPr/>
      <dgm:t>
        <a:bodyPr/>
        <a:lstStyle/>
        <a:p>
          <a:pPr algn="ctr"/>
          <a:r>
            <a:rPr lang="es-ES" dirty="0" smtClean="0"/>
            <a:t>Evitar contacto físico de todo tipo como besos, abrazos, apretones de manos, puños entre otros.</a:t>
          </a:r>
          <a:endParaRPr lang="es-ES" dirty="0"/>
        </a:p>
      </dgm:t>
    </dgm:pt>
    <dgm:pt modelId="{7EED7530-E0A3-4B82-BF60-0126F01173A5}" type="parTrans" cxnId="{30F1EB01-AB44-4407-9A1F-651D4F53AED1}">
      <dgm:prSet/>
      <dgm:spPr/>
      <dgm:t>
        <a:bodyPr/>
        <a:lstStyle/>
        <a:p>
          <a:endParaRPr lang="es-ES"/>
        </a:p>
      </dgm:t>
    </dgm:pt>
    <dgm:pt modelId="{2EF40206-052D-477F-8CD7-18001F22062C}" type="sibTrans" cxnId="{30F1EB01-AB44-4407-9A1F-651D4F53AED1}">
      <dgm:prSet/>
      <dgm:spPr/>
      <dgm:t>
        <a:bodyPr/>
        <a:lstStyle/>
        <a:p>
          <a:endParaRPr lang="es-ES"/>
        </a:p>
      </dgm:t>
    </dgm:pt>
    <dgm:pt modelId="{3C813CB8-8D17-4770-AEF2-4D705F8DA39B}">
      <dgm:prSet phldrT="[Texto]"/>
      <dgm:spPr/>
      <dgm:t>
        <a:bodyPr/>
        <a:lstStyle/>
        <a:p>
          <a:pPr algn="ctr"/>
          <a:r>
            <a:rPr lang="es-ES" smtClean="0"/>
            <a:t>Uso permanente de tapaboca, cubriendo por completo la nariz, boca y mentón.</a:t>
          </a:r>
          <a:endParaRPr lang="es-ES" dirty="0"/>
        </a:p>
      </dgm:t>
    </dgm:pt>
    <dgm:pt modelId="{9BEED133-C949-4574-97F5-F56622048F8D}" type="sibTrans" cxnId="{3527C71A-84D8-48E0-A784-A9E110E567CC}">
      <dgm:prSet/>
      <dgm:spPr/>
      <dgm:t>
        <a:bodyPr/>
        <a:lstStyle/>
        <a:p>
          <a:endParaRPr lang="es-ES"/>
        </a:p>
      </dgm:t>
    </dgm:pt>
    <dgm:pt modelId="{9CE9A3AD-38A0-441D-86FB-A8B281887400}" type="parTrans" cxnId="{3527C71A-84D8-48E0-A784-A9E110E567CC}">
      <dgm:prSet/>
      <dgm:spPr/>
      <dgm:t>
        <a:bodyPr/>
        <a:lstStyle/>
        <a:p>
          <a:endParaRPr lang="es-ES"/>
        </a:p>
      </dgm:t>
    </dgm:pt>
    <dgm:pt modelId="{E6073CC8-0E0C-406F-A13E-629D47774CB4}">
      <dgm:prSet phldrT="[Texto]"/>
      <dgm:spPr/>
      <dgm:t>
        <a:bodyPr/>
        <a:lstStyle/>
        <a:p>
          <a:pPr algn="ctr"/>
          <a:r>
            <a:rPr lang="es-ES" dirty="0" smtClean="0"/>
            <a:t>No compartir juegos, celulares, objetos personales,  etc.</a:t>
          </a:r>
          <a:endParaRPr lang="es-ES" dirty="0"/>
        </a:p>
      </dgm:t>
    </dgm:pt>
    <dgm:pt modelId="{E80472E2-BBEF-495F-938D-1730B3AD0DFD}" type="parTrans" cxnId="{A93A7486-FCDC-4EBC-B40E-22C333355B92}">
      <dgm:prSet/>
      <dgm:spPr/>
      <dgm:t>
        <a:bodyPr/>
        <a:lstStyle/>
        <a:p>
          <a:endParaRPr lang="es-ES"/>
        </a:p>
      </dgm:t>
    </dgm:pt>
    <dgm:pt modelId="{0DBD8D96-D54E-406E-872D-5B65376EBAAD}" type="sibTrans" cxnId="{A93A7486-FCDC-4EBC-B40E-22C333355B92}">
      <dgm:prSet/>
      <dgm:spPr/>
      <dgm:t>
        <a:bodyPr/>
        <a:lstStyle/>
        <a:p>
          <a:endParaRPr lang="es-ES"/>
        </a:p>
      </dgm:t>
    </dgm:pt>
    <dgm:pt modelId="{B846221D-6076-4DF7-8F4A-40456518085E}">
      <dgm:prSet phldrT="[Texto]"/>
      <dgm:spPr/>
      <dgm:t>
        <a:bodyPr/>
        <a:lstStyle/>
        <a:p>
          <a:pPr algn="ctr"/>
          <a:r>
            <a:rPr lang="es-ES" dirty="0" smtClean="0"/>
            <a:t>Finalizado el recreo, el estudiante deberá dirigirse al aula correspondiente siguiendo los accesos establecidos y respetando el distanciamiento social.</a:t>
          </a:r>
          <a:endParaRPr lang="es-ES" dirty="0"/>
        </a:p>
      </dgm:t>
    </dgm:pt>
    <dgm:pt modelId="{D1A1A5E4-AA51-4A90-A8D4-1CA6EC765CD2}" type="parTrans" cxnId="{0C28385B-C11B-4341-A8A5-D870B1BC12EC}">
      <dgm:prSet/>
      <dgm:spPr/>
      <dgm:t>
        <a:bodyPr/>
        <a:lstStyle/>
        <a:p>
          <a:endParaRPr lang="es-ES"/>
        </a:p>
      </dgm:t>
    </dgm:pt>
    <dgm:pt modelId="{9186F6ED-FAB4-4CFF-9B77-4F0E3B1F803C}" type="sibTrans" cxnId="{0C28385B-C11B-4341-A8A5-D870B1BC12EC}">
      <dgm:prSet/>
      <dgm:spPr/>
      <dgm:t>
        <a:bodyPr/>
        <a:lstStyle/>
        <a:p>
          <a:endParaRPr lang="es-ES"/>
        </a:p>
      </dgm:t>
    </dgm:pt>
    <dgm:pt modelId="{F4EEBEC8-5329-4256-A5FC-04BB6E32AADA}">
      <dgm:prSet phldrT="[Texto]"/>
      <dgm:spPr/>
      <dgm:t>
        <a:bodyPr/>
        <a:lstStyle/>
        <a:p>
          <a:pPr algn="ctr"/>
          <a:r>
            <a:rPr lang="es-ES" dirty="0" smtClean="0"/>
            <a:t>Respetar la distribución y espacios asignados para cada estudiante durante el recreo.</a:t>
          </a:r>
          <a:endParaRPr lang="es-ES" dirty="0"/>
        </a:p>
      </dgm:t>
    </dgm:pt>
    <dgm:pt modelId="{78542464-D58F-4A34-9D47-35BD851CAB54}" type="parTrans" cxnId="{C72A1F6B-E0FA-4564-814A-A9CF16CD41A1}">
      <dgm:prSet/>
      <dgm:spPr/>
      <dgm:t>
        <a:bodyPr/>
        <a:lstStyle/>
        <a:p>
          <a:endParaRPr lang="es-ES"/>
        </a:p>
      </dgm:t>
    </dgm:pt>
    <dgm:pt modelId="{8C24BFCD-EADC-4E67-8233-1CFD6ADFA7E4}" type="sibTrans" cxnId="{C72A1F6B-E0FA-4564-814A-A9CF16CD41A1}">
      <dgm:prSet/>
      <dgm:spPr/>
      <dgm:t>
        <a:bodyPr/>
        <a:lstStyle/>
        <a:p>
          <a:endParaRPr lang="es-ES"/>
        </a:p>
      </dgm:t>
    </dgm:pt>
    <dgm:pt modelId="{0582C212-96D6-4D86-9841-6DB26BF61CFC}" type="pres">
      <dgm:prSet presAssocID="{B55CD8E3-DB7B-498E-B156-E534CAB319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185C92-4DEE-462B-A5D2-ED7E7043A627}" type="pres">
      <dgm:prSet presAssocID="{9D90FF00-97C5-40D0-BF5D-C5AFAEE29D6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C20D0-9505-4B39-BD46-7507BC04F3F7}" type="pres">
      <dgm:prSet presAssocID="{ED3E5C55-589D-4BF9-9CC8-AB870FC8D66A}" presName="sibTrans" presStyleCnt="0"/>
      <dgm:spPr/>
    </dgm:pt>
    <dgm:pt modelId="{5BFF4454-45D5-4EEE-9885-9AC1CA0C02C5}" type="pres">
      <dgm:prSet presAssocID="{2CC01EAE-838A-4676-B24F-C7D80F50234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96F4E-FB05-4955-A22C-669E5893B3F6}" type="pres">
      <dgm:prSet presAssocID="{8256B901-90F5-43F1-A7FC-5D2CF1D51F74}" presName="sibTrans" presStyleCnt="0"/>
      <dgm:spPr/>
    </dgm:pt>
    <dgm:pt modelId="{341D474D-7E37-4869-88C0-4298527DCB4D}" type="pres">
      <dgm:prSet presAssocID="{3C813CB8-8D17-4770-AEF2-4D705F8DA39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2861E-1D63-47C5-843A-AA4EDDC29E83}" type="pres">
      <dgm:prSet presAssocID="{9BEED133-C949-4574-97F5-F56622048F8D}" presName="sibTrans" presStyleCnt="0"/>
      <dgm:spPr/>
    </dgm:pt>
    <dgm:pt modelId="{4A1DB2FA-AC35-47E2-9D3E-9B5011BC5DE5}" type="pres">
      <dgm:prSet presAssocID="{52F42264-33AA-46A0-9957-1443B53D9E6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2EB98-015F-4E00-9AB1-37EEC1145053}" type="pres">
      <dgm:prSet presAssocID="{2EF40206-052D-477F-8CD7-18001F22062C}" presName="sibTrans" presStyleCnt="0"/>
      <dgm:spPr/>
    </dgm:pt>
    <dgm:pt modelId="{41C2005A-C611-4507-8E78-CE4F0F640F71}" type="pres">
      <dgm:prSet presAssocID="{E6073CC8-0E0C-406F-A13E-629D47774CB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11EEF-7B94-4A27-9232-83F0DCF930CD}" type="pres">
      <dgm:prSet presAssocID="{0DBD8D96-D54E-406E-872D-5B65376EBAAD}" presName="sibTrans" presStyleCnt="0"/>
      <dgm:spPr/>
    </dgm:pt>
    <dgm:pt modelId="{8A587D07-3638-4999-992C-B8AC6F3469C7}" type="pres">
      <dgm:prSet presAssocID="{B846221D-6076-4DF7-8F4A-40456518085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985A2-BF43-4D66-B451-785B8DAAC71E}" type="pres">
      <dgm:prSet presAssocID="{9186F6ED-FAB4-4CFF-9B77-4F0E3B1F803C}" presName="sibTrans" presStyleCnt="0"/>
      <dgm:spPr/>
    </dgm:pt>
    <dgm:pt modelId="{EC28CCBE-C6F2-4396-BEC2-796946482EA4}" type="pres">
      <dgm:prSet presAssocID="{F4EEBEC8-5329-4256-A5FC-04BB6E32AA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28385B-C11B-4341-A8A5-D870B1BC12EC}" srcId="{B55CD8E3-DB7B-498E-B156-E534CAB31964}" destId="{B846221D-6076-4DF7-8F4A-40456518085E}" srcOrd="5" destOrd="0" parTransId="{D1A1A5E4-AA51-4A90-A8D4-1CA6EC765CD2}" sibTransId="{9186F6ED-FAB4-4CFF-9B77-4F0E3B1F803C}"/>
    <dgm:cxn modelId="{3527C71A-84D8-48E0-A784-A9E110E567CC}" srcId="{B55CD8E3-DB7B-498E-B156-E534CAB31964}" destId="{3C813CB8-8D17-4770-AEF2-4D705F8DA39B}" srcOrd="2" destOrd="0" parTransId="{9CE9A3AD-38A0-441D-86FB-A8B281887400}" sibTransId="{9BEED133-C949-4574-97F5-F56622048F8D}"/>
    <dgm:cxn modelId="{04197DBC-1056-4A1A-84E8-00BB0D122815}" type="presOf" srcId="{B846221D-6076-4DF7-8F4A-40456518085E}" destId="{8A587D07-3638-4999-992C-B8AC6F3469C7}" srcOrd="0" destOrd="0" presId="urn:microsoft.com/office/officeart/2005/8/layout/default"/>
    <dgm:cxn modelId="{E67EE3FA-AD10-4E79-A472-8A01C443B0A8}" type="presOf" srcId="{E6073CC8-0E0C-406F-A13E-629D47774CB4}" destId="{41C2005A-C611-4507-8E78-CE4F0F640F71}" srcOrd="0" destOrd="0" presId="urn:microsoft.com/office/officeart/2005/8/layout/default"/>
    <dgm:cxn modelId="{81B0119C-A1E1-4D25-A78A-78039913C488}" srcId="{B55CD8E3-DB7B-498E-B156-E534CAB31964}" destId="{2CC01EAE-838A-4676-B24F-C7D80F502340}" srcOrd="1" destOrd="0" parTransId="{94A9E8DF-BCD8-40FA-9DA8-1F2A8C015BA8}" sibTransId="{8256B901-90F5-43F1-A7FC-5D2CF1D51F74}"/>
    <dgm:cxn modelId="{EE9BB515-4CDE-4307-B8BA-C944A4203ECE}" srcId="{B55CD8E3-DB7B-498E-B156-E534CAB31964}" destId="{9D90FF00-97C5-40D0-BF5D-C5AFAEE29D67}" srcOrd="0" destOrd="0" parTransId="{C49FE892-1D75-49C1-A12B-54396FF62B5A}" sibTransId="{ED3E5C55-589D-4BF9-9CC8-AB870FC8D66A}"/>
    <dgm:cxn modelId="{B505E1A9-1CEE-4910-8EBD-31DC85F77753}" type="presOf" srcId="{9D90FF00-97C5-40D0-BF5D-C5AFAEE29D67}" destId="{A1185C92-4DEE-462B-A5D2-ED7E7043A627}" srcOrd="0" destOrd="0" presId="urn:microsoft.com/office/officeart/2005/8/layout/default"/>
    <dgm:cxn modelId="{1134897F-8349-498B-9BCB-D7A5FB0BB52F}" type="presOf" srcId="{2CC01EAE-838A-4676-B24F-C7D80F502340}" destId="{5BFF4454-45D5-4EEE-9885-9AC1CA0C02C5}" srcOrd="0" destOrd="0" presId="urn:microsoft.com/office/officeart/2005/8/layout/default"/>
    <dgm:cxn modelId="{32CF6A67-34D8-432B-A56C-8D0DC1A7677F}" type="presOf" srcId="{52F42264-33AA-46A0-9957-1443B53D9E65}" destId="{4A1DB2FA-AC35-47E2-9D3E-9B5011BC5DE5}" srcOrd="0" destOrd="0" presId="urn:microsoft.com/office/officeart/2005/8/layout/default"/>
    <dgm:cxn modelId="{57BF017E-9095-407E-8BE6-54500C93E527}" type="presOf" srcId="{F4EEBEC8-5329-4256-A5FC-04BB6E32AADA}" destId="{EC28CCBE-C6F2-4396-BEC2-796946482EA4}" srcOrd="0" destOrd="0" presId="urn:microsoft.com/office/officeart/2005/8/layout/default"/>
    <dgm:cxn modelId="{30F1EB01-AB44-4407-9A1F-651D4F53AED1}" srcId="{B55CD8E3-DB7B-498E-B156-E534CAB31964}" destId="{52F42264-33AA-46A0-9957-1443B53D9E65}" srcOrd="3" destOrd="0" parTransId="{7EED7530-E0A3-4B82-BF60-0126F01173A5}" sibTransId="{2EF40206-052D-477F-8CD7-18001F22062C}"/>
    <dgm:cxn modelId="{A93A7486-FCDC-4EBC-B40E-22C333355B92}" srcId="{B55CD8E3-DB7B-498E-B156-E534CAB31964}" destId="{E6073CC8-0E0C-406F-A13E-629D47774CB4}" srcOrd="4" destOrd="0" parTransId="{E80472E2-BBEF-495F-938D-1730B3AD0DFD}" sibTransId="{0DBD8D96-D54E-406E-872D-5B65376EBAAD}"/>
    <dgm:cxn modelId="{2A541422-CEF1-445F-98DD-17E98FEC2124}" type="presOf" srcId="{3C813CB8-8D17-4770-AEF2-4D705F8DA39B}" destId="{341D474D-7E37-4869-88C0-4298527DCB4D}" srcOrd="0" destOrd="0" presId="urn:microsoft.com/office/officeart/2005/8/layout/default"/>
    <dgm:cxn modelId="{14E0EC4B-B321-4BC3-8E72-06BFDBDA9538}" type="presOf" srcId="{B55CD8E3-DB7B-498E-B156-E534CAB31964}" destId="{0582C212-96D6-4D86-9841-6DB26BF61CFC}" srcOrd="0" destOrd="0" presId="urn:microsoft.com/office/officeart/2005/8/layout/default"/>
    <dgm:cxn modelId="{C72A1F6B-E0FA-4564-814A-A9CF16CD41A1}" srcId="{B55CD8E3-DB7B-498E-B156-E534CAB31964}" destId="{F4EEBEC8-5329-4256-A5FC-04BB6E32AADA}" srcOrd="6" destOrd="0" parTransId="{78542464-D58F-4A34-9D47-35BD851CAB54}" sibTransId="{8C24BFCD-EADC-4E67-8233-1CFD6ADFA7E4}"/>
    <dgm:cxn modelId="{BDBB89F3-A6B3-4A76-AA57-2A450716D06C}" type="presParOf" srcId="{0582C212-96D6-4D86-9841-6DB26BF61CFC}" destId="{A1185C92-4DEE-462B-A5D2-ED7E7043A627}" srcOrd="0" destOrd="0" presId="urn:microsoft.com/office/officeart/2005/8/layout/default"/>
    <dgm:cxn modelId="{2E393E25-0DE5-4C9F-857E-EC3981403C01}" type="presParOf" srcId="{0582C212-96D6-4D86-9841-6DB26BF61CFC}" destId="{587C20D0-9505-4B39-BD46-7507BC04F3F7}" srcOrd="1" destOrd="0" presId="urn:microsoft.com/office/officeart/2005/8/layout/default"/>
    <dgm:cxn modelId="{2082869C-D9B1-4F9F-9A82-65BE655151F8}" type="presParOf" srcId="{0582C212-96D6-4D86-9841-6DB26BF61CFC}" destId="{5BFF4454-45D5-4EEE-9885-9AC1CA0C02C5}" srcOrd="2" destOrd="0" presId="urn:microsoft.com/office/officeart/2005/8/layout/default"/>
    <dgm:cxn modelId="{217EABB3-9F22-4DA1-85C6-519860295920}" type="presParOf" srcId="{0582C212-96D6-4D86-9841-6DB26BF61CFC}" destId="{FF396F4E-FB05-4955-A22C-669E5893B3F6}" srcOrd="3" destOrd="0" presId="urn:microsoft.com/office/officeart/2005/8/layout/default"/>
    <dgm:cxn modelId="{694F26EE-AE9F-4845-BB6E-E1362C4540AB}" type="presParOf" srcId="{0582C212-96D6-4D86-9841-6DB26BF61CFC}" destId="{341D474D-7E37-4869-88C0-4298527DCB4D}" srcOrd="4" destOrd="0" presId="urn:microsoft.com/office/officeart/2005/8/layout/default"/>
    <dgm:cxn modelId="{2EA185C5-1AF1-46FC-B4EA-AFFCC663C334}" type="presParOf" srcId="{0582C212-96D6-4D86-9841-6DB26BF61CFC}" destId="{3A92861E-1D63-47C5-843A-AA4EDDC29E83}" srcOrd="5" destOrd="0" presId="urn:microsoft.com/office/officeart/2005/8/layout/default"/>
    <dgm:cxn modelId="{8FE80C42-F150-4386-9524-3FA7F7C6233C}" type="presParOf" srcId="{0582C212-96D6-4D86-9841-6DB26BF61CFC}" destId="{4A1DB2FA-AC35-47E2-9D3E-9B5011BC5DE5}" srcOrd="6" destOrd="0" presId="urn:microsoft.com/office/officeart/2005/8/layout/default"/>
    <dgm:cxn modelId="{CC14EDEC-0F56-4980-930C-D2582B71668B}" type="presParOf" srcId="{0582C212-96D6-4D86-9841-6DB26BF61CFC}" destId="{3B52EB98-015F-4E00-9AB1-37EEC1145053}" srcOrd="7" destOrd="0" presId="urn:microsoft.com/office/officeart/2005/8/layout/default"/>
    <dgm:cxn modelId="{B991FFF1-CF84-4EF1-B261-A7A42BEA61D1}" type="presParOf" srcId="{0582C212-96D6-4D86-9841-6DB26BF61CFC}" destId="{41C2005A-C611-4507-8E78-CE4F0F640F71}" srcOrd="8" destOrd="0" presId="urn:microsoft.com/office/officeart/2005/8/layout/default"/>
    <dgm:cxn modelId="{DF3629A0-0C78-4522-91B7-D2BE43959A7B}" type="presParOf" srcId="{0582C212-96D6-4D86-9841-6DB26BF61CFC}" destId="{19411EEF-7B94-4A27-9232-83F0DCF930CD}" srcOrd="9" destOrd="0" presId="urn:microsoft.com/office/officeart/2005/8/layout/default"/>
    <dgm:cxn modelId="{16EC98D2-BC4A-43CA-8B1B-BCF111187A2A}" type="presParOf" srcId="{0582C212-96D6-4D86-9841-6DB26BF61CFC}" destId="{8A587D07-3638-4999-992C-B8AC6F3469C7}" srcOrd="10" destOrd="0" presId="urn:microsoft.com/office/officeart/2005/8/layout/default"/>
    <dgm:cxn modelId="{130F302E-DED6-426B-A9D4-C35A4623579A}" type="presParOf" srcId="{0582C212-96D6-4D86-9841-6DB26BF61CFC}" destId="{549985A2-BF43-4D66-B451-785B8DAAC71E}" srcOrd="11" destOrd="0" presId="urn:microsoft.com/office/officeart/2005/8/layout/default"/>
    <dgm:cxn modelId="{D18AFBCF-CAEE-4EE5-B589-DFD9F89866C1}" type="presParOf" srcId="{0582C212-96D6-4D86-9841-6DB26BF61CFC}" destId="{EC28CCBE-C6F2-4396-BEC2-796946482EA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5E32B9-1957-4C4B-886E-57F366B7246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3804BC0-437F-4C3E-8A78-61788D4C179D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</a:rPr>
            <a:t>Planilla de registro de asistencia de estudiantes, directivos, docentes, no docentes que asistan a la institución educativa, a fin de poder realizar el seguimiento epidemiológico, activando el protocolo sanitario según corresponda.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E54A191-9110-4AA3-81FF-BB62290B4735}" type="parTrans" cxnId="{7A88368F-08E5-4358-ACBD-F24939D2450B}">
      <dgm:prSet/>
      <dgm:spPr/>
      <dgm:t>
        <a:bodyPr/>
        <a:lstStyle/>
        <a:p>
          <a:endParaRPr lang="es-ES"/>
        </a:p>
      </dgm:t>
    </dgm:pt>
    <dgm:pt modelId="{0BD9C991-5309-4B02-A3CB-32D5DDABD5D4}" type="sibTrans" cxnId="{7A88368F-08E5-4358-ACBD-F24939D2450B}">
      <dgm:prSet/>
      <dgm:spPr/>
      <dgm:t>
        <a:bodyPr/>
        <a:lstStyle/>
        <a:p>
          <a:endParaRPr lang="es-ES"/>
        </a:p>
      </dgm:t>
    </dgm:pt>
    <dgm:pt modelId="{03983F35-F6A2-46EE-A96F-0195A1EA6D6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</a:rPr>
            <a:t>Control y seguimiento de higiene del edificio escolar a cargo del personal de maestranza bajo la dirección de la autoridad escolar y del Inspector General de Personal de Servicio; teniendo en cuenta las pautas y recomendaciones del Ministerio de Salud.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8D251B-618E-4AEA-ABD5-97EDBD0524EA}" type="parTrans" cxnId="{52160AE1-92F1-40F6-991C-E1B97285268B}">
      <dgm:prSet/>
      <dgm:spPr/>
      <dgm:t>
        <a:bodyPr/>
        <a:lstStyle/>
        <a:p>
          <a:endParaRPr lang="es-ES"/>
        </a:p>
      </dgm:t>
    </dgm:pt>
    <dgm:pt modelId="{C04DFBD8-863A-4524-9981-0DE07AA43944}" type="sibTrans" cxnId="{52160AE1-92F1-40F6-991C-E1B97285268B}">
      <dgm:prSet/>
      <dgm:spPr/>
      <dgm:t>
        <a:bodyPr/>
        <a:lstStyle/>
        <a:p>
          <a:endParaRPr lang="es-ES"/>
        </a:p>
      </dgm:t>
    </dgm:pt>
    <dgm:pt modelId="{8E865E34-0438-4BA3-9458-CC0832578E50}" type="pres">
      <dgm:prSet presAssocID="{2F5E32B9-1957-4C4B-886E-57F366B724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8F8482-0D25-4EAF-B680-0A68820A4366}" type="pres">
      <dgm:prSet presAssocID="{C3804BC0-437F-4C3E-8A78-61788D4C179D}" presName="composite" presStyleCnt="0"/>
      <dgm:spPr/>
    </dgm:pt>
    <dgm:pt modelId="{CD615372-12FE-4EC4-8A0E-57931EBB8C60}" type="pres">
      <dgm:prSet presAssocID="{C3804BC0-437F-4C3E-8A78-61788D4C179D}" presName="parTx" presStyleLbl="alignNode1" presStyleIdx="0" presStyleCnt="2" custScaleX="108083" custScaleY="743845" custLinFactNeighborX="-3582" custLinFactNeighborY="-2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E1049-352E-4B92-8AA2-1E37BCCDAEB3}" type="pres">
      <dgm:prSet presAssocID="{C3804BC0-437F-4C3E-8A78-61788D4C179D}" presName="desTx" presStyleLbl="alignAccFollowNode1" presStyleIdx="0" presStyleCnt="2" custScaleY="8352" custLinFactNeighborX="2584" custLinFactNeighborY="684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1F7F7-C617-4211-9A8B-786FC2564C58}" type="pres">
      <dgm:prSet presAssocID="{0BD9C991-5309-4B02-A3CB-32D5DDABD5D4}" presName="space" presStyleCnt="0"/>
      <dgm:spPr/>
    </dgm:pt>
    <dgm:pt modelId="{69EC90A6-0BC7-4D03-871A-0FE4BD56BB53}" type="pres">
      <dgm:prSet presAssocID="{03983F35-F6A2-46EE-A96F-0195A1EA6D61}" presName="composite" presStyleCnt="0"/>
      <dgm:spPr/>
    </dgm:pt>
    <dgm:pt modelId="{A5E792E8-5F78-4F25-9DFC-725A5DDB77F4}" type="pres">
      <dgm:prSet presAssocID="{03983F35-F6A2-46EE-A96F-0195A1EA6D61}" presName="parTx" presStyleLbl="alignNode1" presStyleIdx="1" presStyleCnt="2" custScaleY="752176" custLinFactNeighborX="-7000" custLinFactNeighborY="-3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9F55B-6A16-4B87-BA7C-38083DB2EB56}" type="pres">
      <dgm:prSet presAssocID="{03983F35-F6A2-46EE-A96F-0195A1EA6D61}" presName="desTx" presStyleLbl="alignAccFollowNode1" presStyleIdx="1" presStyleCnt="2" custFlipVert="1" custScaleX="76575" custScaleY="65587" custLinFactNeighborX="-8935" custLinFactNeighborY="96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88368F-08E5-4358-ACBD-F24939D2450B}" srcId="{2F5E32B9-1957-4C4B-886E-57F366B7246C}" destId="{C3804BC0-437F-4C3E-8A78-61788D4C179D}" srcOrd="0" destOrd="0" parTransId="{5E54A191-9110-4AA3-81FF-BB62290B4735}" sibTransId="{0BD9C991-5309-4B02-A3CB-32D5DDABD5D4}"/>
    <dgm:cxn modelId="{A66D280E-D20E-4B2F-999C-B15020D9D5AA}" type="presOf" srcId="{03983F35-F6A2-46EE-A96F-0195A1EA6D61}" destId="{A5E792E8-5F78-4F25-9DFC-725A5DDB77F4}" srcOrd="0" destOrd="0" presId="urn:microsoft.com/office/officeart/2005/8/layout/hList1"/>
    <dgm:cxn modelId="{17240FAF-723A-4A83-8A01-5CEB3B56B2CF}" type="presOf" srcId="{C3804BC0-437F-4C3E-8A78-61788D4C179D}" destId="{CD615372-12FE-4EC4-8A0E-57931EBB8C60}" srcOrd="0" destOrd="0" presId="urn:microsoft.com/office/officeart/2005/8/layout/hList1"/>
    <dgm:cxn modelId="{52160AE1-92F1-40F6-991C-E1B97285268B}" srcId="{2F5E32B9-1957-4C4B-886E-57F366B7246C}" destId="{03983F35-F6A2-46EE-A96F-0195A1EA6D61}" srcOrd="1" destOrd="0" parTransId="{918D251B-618E-4AEA-ABD5-97EDBD0524EA}" sibTransId="{C04DFBD8-863A-4524-9981-0DE07AA43944}"/>
    <dgm:cxn modelId="{6CE08C64-CC15-42AF-AB95-4F40F52CB271}" type="presOf" srcId="{2F5E32B9-1957-4C4B-886E-57F366B7246C}" destId="{8E865E34-0438-4BA3-9458-CC0832578E50}" srcOrd="0" destOrd="0" presId="urn:microsoft.com/office/officeart/2005/8/layout/hList1"/>
    <dgm:cxn modelId="{E41DED70-3141-4181-9773-6F756E426B65}" type="presParOf" srcId="{8E865E34-0438-4BA3-9458-CC0832578E50}" destId="{988F8482-0D25-4EAF-B680-0A68820A4366}" srcOrd="0" destOrd="0" presId="urn:microsoft.com/office/officeart/2005/8/layout/hList1"/>
    <dgm:cxn modelId="{CD24900E-088C-4030-ABCC-D4E2C620A124}" type="presParOf" srcId="{988F8482-0D25-4EAF-B680-0A68820A4366}" destId="{CD615372-12FE-4EC4-8A0E-57931EBB8C60}" srcOrd="0" destOrd="0" presId="urn:microsoft.com/office/officeart/2005/8/layout/hList1"/>
    <dgm:cxn modelId="{B0A18B04-8AA9-4923-9596-1308B33F1346}" type="presParOf" srcId="{988F8482-0D25-4EAF-B680-0A68820A4366}" destId="{559E1049-352E-4B92-8AA2-1E37BCCDAEB3}" srcOrd="1" destOrd="0" presId="urn:microsoft.com/office/officeart/2005/8/layout/hList1"/>
    <dgm:cxn modelId="{57AF9AE5-B696-41A9-A29D-E42DF3F1DAE9}" type="presParOf" srcId="{8E865E34-0438-4BA3-9458-CC0832578E50}" destId="{81A1F7F7-C617-4211-9A8B-786FC2564C58}" srcOrd="1" destOrd="0" presId="urn:microsoft.com/office/officeart/2005/8/layout/hList1"/>
    <dgm:cxn modelId="{C891F78B-D468-4E73-9950-90FF42E0BDF2}" type="presParOf" srcId="{8E865E34-0438-4BA3-9458-CC0832578E50}" destId="{69EC90A6-0BC7-4D03-871A-0FE4BD56BB53}" srcOrd="2" destOrd="0" presId="urn:microsoft.com/office/officeart/2005/8/layout/hList1"/>
    <dgm:cxn modelId="{02951CE1-EC7F-469E-BE37-0C719CDE2D42}" type="presParOf" srcId="{69EC90A6-0BC7-4D03-871A-0FE4BD56BB53}" destId="{A5E792E8-5F78-4F25-9DFC-725A5DDB77F4}" srcOrd="0" destOrd="0" presId="urn:microsoft.com/office/officeart/2005/8/layout/hList1"/>
    <dgm:cxn modelId="{6DDA8FBE-B550-46DD-A10A-B094C000EC1F}" type="presParOf" srcId="{69EC90A6-0BC7-4D03-871A-0FE4BD56BB53}" destId="{C689F55B-6A16-4B87-BA7C-38083DB2EB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30B46-AD50-481D-B777-3D015BEC447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204B9-5922-4CB0-BF3A-CC6486DB37EF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MODALIDAD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81BBC2-60E2-4A03-9940-C9F7393FE144}" type="parTrans" cxnId="{EBDA45B0-0D4C-4D21-8A39-DB53B2D3DCEA}">
      <dgm:prSet/>
      <dgm:spPr/>
      <dgm:t>
        <a:bodyPr/>
        <a:lstStyle/>
        <a:p>
          <a:endParaRPr lang="es-ES"/>
        </a:p>
      </dgm:t>
    </dgm:pt>
    <dgm:pt modelId="{C83F9DFB-4E4E-4515-9E8F-BB0186EFF036}" type="sibTrans" cxnId="{EBDA45B0-0D4C-4D21-8A39-DB53B2D3DCEA}">
      <dgm:prSet/>
      <dgm:spPr/>
      <dgm:t>
        <a:bodyPr/>
        <a:lstStyle/>
        <a:p>
          <a:endParaRPr lang="es-ES"/>
        </a:p>
      </dgm:t>
    </dgm:pt>
    <dgm:pt modelId="{B7D83CD6-985D-4646-914A-19906440E647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ESCALONADA Y PROGRESIVA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61FBC-A6FF-46DE-BF14-8E8467E9BDC8}" type="parTrans" cxnId="{8CEE9FBD-241F-4860-A23A-45211D6F7055}">
      <dgm:prSet/>
      <dgm:spPr/>
      <dgm:t>
        <a:bodyPr/>
        <a:lstStyle/>
        <a:p>
          <a:endParaRPr lang="es-ES"/>
        </a:p>
      </dgm:t>
    </dgm:pt>
    <dgm:pt modelId="{FEE33F78-18E5-4909-A513-648191A8E629}" type="sibTrans" cxnId="{8CEE9FBD-241F-4860-A23A-45211D6F7055}">
      <dgm:prSet/>
      <dgm:spPr/>
      <dgm:t>
        <a:bodyPr/>
        <a:lstStyle/>
        <a:p>
          <a:endParaRPr lang="es-ES"/>
        </a:p>
      </dgm:t>
    </dgm:pt>
    <dgm:pt modelId="{E770727B-76A2-4339-B54E-BCC877DF994D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ALTERNANCIA SINCRÓNICA Y ASINCRONICA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A4435-FEDD-49F5-BEE0-B487B0067A49}" type="parTrans" cxnId="{9920FFB0-D16C-4CBC-B6BD-581D35D0E9CA}">
      <dgm:prSet/>
      <dgm:spPr/>
      <dgm:t>
        <a:bodyPr/>
        <a:lstStyle/>
        <a:p>
          <a:endParaRPr lang="es-ES"/>
        </a:p>
      </dgm:t>
    </dgm:pt>
    <dgm:pt modelId="{9F5D59A7-E06B-4521-9DD5-03779604B83B}" type="sibTrans" cxnId="{9920FFB0-D16C-4CBC-B6BD-581D35D0E9CA}">
      <dgm:prSet/>
      <dgm:spPr/>
      <dgm:t>
        <a:bodyPr/>
        <a:lstStyle/>
        <a:p>
          <a:endParaRPr lang="es-ES"/>
        </a:p>
      </dgm:t>
    </dgm:pt>
    <dgm:pt modelId="{CB0E5297-7135-4D6B-8765-86560E980ABB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BIMODAL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27BFE-A93A-42C6-8656-B721E4B45F44}" type="parTrans" cxnId="{3D02DBC6-04AA-4A8C-8545-31337C31EDCA}">
      <dgm:prSet/>
      <dgm:spPr/>
      <dgm:t>
        <a:bodyPr/>
        <a:lstStyle/>
        <a:p>
          <a:endParaRPr lang="es-ES"/>
        </a:p>
      </dgm:t>
    </dgm:pt>
    <dgm:pt modelId="{4E361DCC-E67D-40BB-8E96-3E42901C4151}" type="sibTrans" cxnId="{3D02DBC6-04AA-4A8C-8545-31337C31EDCA}">
      <dgm:prSet/>
      <dgm:spPr/>
      <dgm:t>
        <a:bodyPr/>
        <a:lstStyle/>
        <a:p>
          <a:endParaRPr lang="es-ES"/>
        </a:p>
      </dgm:t>
    </dgm:pt>
    <dgm:pt modelId="{E2A417AE-8A30-48B2-9CAB-66B808041116}" type="pres">
      <dgm:prSet presAssocID="{F2030B46-AD50-481D-B777-3D015BEC44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6D0E8E-2761-4531-9E74-8A0F92C09FB6}" type="pres">
      <dgm:prSet presAssocID="{15D204B9-5922-4CB0-BF3A-CC6486DB37EF}" presName="roof" presStyleLbl="dkBgShp" presStyleIdx="0" presStyleCnt="2" custLinFactNeighborX="4540" custLinFactNeighborY="-25641"/>
      <dgm:spPr/>
      <dgm:t>
        <a:bodyPr/>
        <a:lstStyle/>
        <a:p>
          <a:endParaRPr lang="es-ES"/>
        </a:p>
      </dgm:t>
    </dgm:pt>
    <dgm:pt modelId="{528C6463-932D-40FB-8C56-3C9CD68E3952}" type="pres">
      <dgm:prSet presAssocID="{15D204B9-5922-4CB0-BF3A-CC6486DB37EF}" presName="pillars" presStyleCnt="0"/>
      <dgm:spPr/>
    </dgm:pt>
    <dgm:pt modelId="{F984F07B-810C-4936-B4E4-7C8CAE7E0CA2}" type="pres">
      <dgm:prSet presAssocID="{15D204B9-5922-4CB0-BF3A-CC6486DB37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1427B9-C5E3-4BCA-A36D-6DE7D4D6F33C}" type="pres">
      <dgm:prSet presAssocID="{E770727B-76A2-4339-B54E-BCC877DF994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D71F1-FAC6-466B-B79D-C703CFFE7ABE}" type="pres">
      <dgm:prSet presAssocID="{CB0E5297-7135-4D6B-8765-86560E980AB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FBFA5-7139-40FC-8CF4-C5EDFFEB8D3B}" type="pres">
      <dgm:prSet presAssocID="{15D204B9-5922-4CB0-BF3A-CC6486DB37EF}" presName="base" presStyleLbl="dkBgShp" presStyleIdx="1" presStyleCnt="2" custLinFactNeighborY="-33812"/>
      <dgm:spPr/>
    </dgm:pt>
  </dgm:ptLst>
  <dgm:cxnLst>
    <dgm:cxn modelId="{242746DF-E33E-427B-8056-4033D61D990B}" type="presOf" srcId="{B7D83CD6-985D-4646-914A-19906440E647}" destId="{F984F07B-810C-4936-B4E4-7C8CAE7E0CA2}" srcOrd="0" destOrd="0" presId="urn:microsoft.com/office/officeart/2005/8/layout/hList3"/>
    <dgm:cxn modelId="{EBDA45B0-0D4C-4D21-8A39-DB53B2D3DCEA}" srcId="{F2030B46-AD50-481D-B777-3D015BEC4472}" destId="{15D204B9-5922-4CB0-BF3A-CC6486DB37EF}" srcOrd="0" destOrd="0" parTransId="{A181BBC2-60E2-4A03-9940-C9F7393FE144}" sibTransId="{C83F9DFB-4E4E-4515-9E8F-BB0186EFF036}"/>
    <dgm:cxn modelId="{9920FFB0-D16C-4CBC-B6BD-581D35D0E9CA}" srcId="{15D204B9-5922-4CB0-BF3A-CC6486DB37EF}" destId="{E770727B-76A2-4339-B54E-BCC877DF994D}" srcOrd="1" destOrd="0" parTransId="{BDEA4435-FEDD-49F5-BEE0-B487B0067A49}" sibTransId="{9F5D59A7-E06B-4521-9DD5-03779604B83B}"/>
    <dgm:cxn modelId="{48DC656A-3390-49EE-A225-F4205CC50E23}" type="presOf" srcId="{15D204B9-5922-4CB0-BF3A-CC6486DB37EF}" destId="{BC6D0E8E-2761-4531-9E74-8A0F92C09FB6}" srcOrd="0" destOrd="0" presId="urn:microsoft.com/office/officeart/2005/8/layout/hList3"/>
    <dgm:cxn modelId="{1C8E3598-700D-4723-804E-11BF593B5E42}" type="presOf" srcId="{E770727B-76A2-4339-B54E-BCC877DF994D}" destId="{E01427B9-C5E3-4BCA-A36D-6DE7D4D6F33C}" srcOrd="0" destOrd="0" presId="urn:microsoft.com/office/officeart/2005/8/layout/hList3"/>
    <dgm:cxn modelId="{8CEE9FBD-241F-4860-A23A-45211D6F7055}" srcId="{15D204B9-5922-4CB0-BF3A-CC6486DB37EF}" destId="{B7D83CD6-985D-4646-914A-19906440E647}" srcOrd="0" destOrd="0" parTransId="{E9E61FBC-A6FF-46DE-BF14-8E8467E9BDC8}" sibTransId="{FEE33F78-18E5-4909-A513-648191A8E629}"/>
    <dgm:cxn modelId="{3D02DBC6-04AA-4A8C-8545-31337C31EDCA}" srcId="{15D204B9-5922-4CB0-BF3A-CC6486DB37EF}" destId="{CB0E5297-7135-4D6B-8765-86560E980ABB}" srcOrd="2" destOrd="0" parTransId="{F2F27BFE-A93A-42C6-8656-B721E4B45F44}" sibTransId="{4E361DCC-E67D-40BB-8E96-3E42901C4151}"/>
    <dgm:cxn modelId="{F60C5305-0320-48A1-9948-961A4EAA2648}" type="presOf" srcId="{CB0E5297-7135-4D6B-8765-86560E980ABB}" destId="{D85D71F1-FAC6-466B-B79D-C703CFFE7ABE}" srcOrd="0" destOrd="0" presId="urn:microsoft.com/office/officeart/2005/8/layout/hList3"/>
    <dgm:cxn modelId="{16F185C8-1A0F-434F-B6D9-D533F1665369}" type="presOf" srcId="{F2030B46-AD50-481D-B777-3D015BEC4472}" destId="{E2A417AE-8A30-48B2-9CAB-66B808041116}" srcOrd="0" destOrd="0" presId="urn:microsoft.com/office/officeart/2005/8/layout/hList3"/>
    <dgm:cxn modelId="{6BB847EC-0FBA-4488-8E75-F771587FC574}" type="presParOf" srcId="{E2A417AE-8A30-48B2-9CAB-66B808041116}" destId="{BC6D0E8E-2761-4531-9E74-8A0F92C09FB6}" srcOrd="0" destOrd="0" presId="urn:microsoft.com/office/officeart/2005/8/layout/hList3"/>
    <dgm:cxn modelId="{48227E31-57F4-4308-86F1-DD5E0B8BE36F}" type="presParOf" srcId="{E2A417AE-8A30-48B2-9CAB-66B808041116}" destId="{528C6463-932D-40FB-8C56-3C9CD68E3952}" srcOrd="1" destOrd="0" presId="urn:microsoft.com/office/officeart/2005/8/layout/hList3"/>
    <dgm:cxn modelId="{9244B03F-8FF4-4FED-A253-2EE40823E938}" type="presParOf" srcId="{528C6463-932D-40FB-8C56-3C9CD68E3952}" destId="{F984F07B-810C-4936-B4E4-7C8CAE7E0CA2}" srcOrd="0" destOrd="0" presId="urn:microsoft.com/office/officeart/2005/8/layout/hList3"/>
    <dgm:cxn modelId="{F4423A06-EDA8-48BF-8ACA-8D98E6C8741C}" type="presParOf" srcId="{528C6463-932D-40FB-8C56-3C9CD68E3952}" destId="{E01427B9-C5E3-4BCA-A36D-6DE7D4D6F33C}" srcOrd="1" destOrd="0" presId="urn:microsoft.com/office/officeart/2005/8/layout/hList3"/>
    <dgm:cxn modelId="{BF2FC0F1-71D3-43EB-B14B-69F5A81D9A98}" type="presParOf" srcId="{528C6463-932D-40FB-8C56-3C9CD68E3952}" destId="{D85D71F1-FAC6-466B-B79D-C703CFFE7ABE}" srcOrd="2" destOrd="0" presId="urn:microsoft.com/office/officeart/2005/8/layout/hList3"/>
    <dgm:cxn modelId="{0E46BE50-6EAD-4ED3-A0B7-F8543174C67A}" type="presParOf" srcId="{E2A417AE-8A30-48B2-9CAB-66B808041116}" destId="{E20FBFA5-7139-40FC-8CF4-C5EDFFEB8D3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3318F-1FDC-4A6B-AC76-3AB9B99D566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CBE4F8-03D6-4214-9624-BFA5C4899275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8EC777B-C60B-4F15-B9EA-5C7383ECF775}" type="parTrans" cxnId="{21664D51-BFC8-40E8-8178-9ACDF9771C97}">
      <dgm:prSet/>
      <dgm:spPr/>
      <dgm:t>
        <a:bodyPr/>
        <a:lstStyle/>
        <a:p>
          <a:endParaRPr lang="es-ES"/>
        </a:p>
      </dgm:t>
    </dgm:pt>
    <dgm:pt modelId="{E37E9DCC-7E7D-4A44-88AB-13F15B95736C}" type="sibTrans" cxnId="{21664D51-BFC8-40E8-8178-9ACDF9771C97}">
      <dgm:prSet/>
      <dgm:spPr/>
      <dgm:t>
        <a:bodyPr/>
        <a:lstStyle/>
        <a:p>
          <a:endParaRPr lang="es-ES"/>
        </a:p>
      </dgm:t>
    </dgm:pt>
    <dgm:pt modelId="{33F63F13-35EB-4C61-A248-75735FC81583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E32A7E0F-8CE3-42DF-95AB-2B7B9B505799}" type="parTrans" cxnId="{B35F73C7-EAB6-4469-B5E1-CF6115DE6D01}">
      <dgm:prSet/>
      <dgm:spPr/>
      <dgm:t>
        <a:bodyPr/>
        <a:lstStyle/>
        <a:p>
          <a:endParaRPr lang="es-ES"/>
        </a:p>
      </dgm:t>
    </dgm:pt>
    <dgm:pt modelId="{39BB20E2-BC0C-45C5-AEA7-20935461D932}" type="sibTrans" cxnId="{B35F73C7-EAB6-4469-B5E1-CF6115DE6D01}">
      <dgm:prSet/>
      <dgm:spPr/>
      <dgm:t>
        <a:bodyPr/>
        <a:lstStyle/>
        <a:p>
          <a:endParaRPr lang="es-ES"/>
        </a:p>
      </dgm:t>
    </dgm:pt>
    <dgm:pt modelId="{8C363698-F716-4C7E-9DAA-8E3C3C41DB5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C9D58B3-3189-4BB9-BEDC-AF9F94A02246}" type="parTrans" cxnId="{50B49247-E84C-4270-8678-46D9EF0D1010}">
      <dgm:prSet/>
      <dgm:spPr/>
      <dgm:t>
        <a:bodyPr/>
        <a:lstStyle/>
        <a:p>
          <a:endParaRPr lang="es-ES"/>
        </a:p>
      </dgm:t>
    </dgm:pt>
    <dgm:pt modelId="{C93B2E01-D462-4458-B812-FBC1017BD985}" type="sibTrans" cxnId="{50B49247-E84C-4270-8678-46D9EF0D1010}">
      <dgm:prSet/>
      <dgm:spPr/>
      <dgm:t>
        <a:bodyPr/>
        <a:lstStyle/>
        <a:p>
          <a:endParaRPr lang="es-ES"/>
        </a:p>
      </dgm:t>
    </dgm:pt>
    <dgm:pt modelId="{42302ED9-EFEE-4528-B2FB-64A3C9CAD0C2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B650B15-B234-49FD-881C-B6EFAAA846BD}" type="parTrans" cxnId="{F80EAFA7-C2A5-4E4E-B971-C3EB14588BFC}">
      <dgm:prSet/>
      <dgm:spPr/>
      <dgm:t>
        <a:bodyPr/>
        <a:lstStyle/>
        <a:p>
          <a:endParaRPr lang="es-ES"/>
        </a:p>
      </dgm:t>
    </dgm:pt>
    <dgm:pt modelId="{61A9144E-34E5-49C5-8361-4FCC6C9E745C}" type="sibTrans" cxnId="{F80EAFA7-C2A5-4E4E-B971-C3EB14588BFC}">
      <dgm:prSet/>
      <dgm:spPr/>
      <dgm:t>
        <a:bodyPr/>
        <a:lstStyle/>
        <a:p>
          <a:endParaRPr lang="es-ES"/>
        </a:p>
      </dgm:t>
    </dgm:pt>
    <dgm:pt modelId="{307DCCC2-1868-46B7-BF29-6EBEF103BD5B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FD74336F-8CF3-4A72-9CE5-CD6651013A7B}" type="parTrans" cxnId="{24B990F9-020C-47EA-AA59-FA55EDE06D01}">
      <dgm:prSet/>
      <dgm:spPr/>
      <dgm:t>
        <a:bodyPr/>
        <a:lstStyle/>
        <a:p>
          <a:endParaRPr lang="es-ES"/>
        </a:p>
      </dgm:t>
    </dgm:pt>
    <dgm:pt modelId="{67D1F6E5-C4D9-4301-A2F2-44945520A79F}" type="sibTrans" cxnId="{24B990F9-020C-47EA-AA59-FA55EDE06D01}">
      <dgm:prSet/>
      <dgm:spPr/>
      <dgm:t>
        <a:bodyPr/>
        <a:lstStyle/>
        <a:p>
          <a:endParaRPr lang="es-ES"/>
        </a:p>
      </dgm:t>
    </dgm:pt>
    <dgm:pt modelId="{ED6D5178-53F4-4788-9536-7468653B1BA2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C6E23A3F-4105-415E-9326-27EBD63EA2CE}" type="parTrans" cxnId="{38577E49-A588-4F38-A4F6-7976E45DE7CF}">
      <dgm:prSet/>
      <dgm:spPr/>
      <dgm:t>
        <a:bodyPr/>
        <a:lstStyle/>
        <a:p>
          <a:endParaRPr lang="es-ES"/>
        </a:p>
      </dgm:t>
    </dgm:pt>
    <dgm:pt modelId="{6A1EF1F0-198D-46E0-8DAB-72145F24C047}" type="sibTrans" cxnId="{38577E49-A588-4F38-A4F6-7976E45DE7CF}">
      <dgm:prSet/>
      <dgm:spPr/>
      <dgm:t>
        <a:bodyPr/>
        <a:lstStyle/>
        <a:p>
          <a:endParaRPr lang="es-ES"/>
        </a:p>
      </dgm:t>
    </dgm:pt>
    <dgm:pt modelId="{02E4B9D5-9EE8-41D9-A503-CCB310139213}">
      <dgm:prSet phldrT="[Texto]"/>
      <dgm:spPr/>
      <dgm:t>
        <a:bodyPr/>
        <a:lstStyle/>
        <a:p>
          <a:r>
            <a:rPr lang="es-ES" dirty="0" smtClean="0"/>
            <a:t>7</a:t>
          </a:r>
          <a:endParaRPr lang="es-ES" dirty="0"/>
        </a:p>
      </dgm:t>
    </dgm:pt>
    <dgm:pt modelId="{8D6242A4-C8C2-455A-AADC-CC73EF7F0CF9}" type="parTrans" cxnId="{39F7E6FE-3AA9-4677-98C7-24024B38FD04}">
      <dgm:prSet/>
      <dgm:spPr/>
      <dgm:t>
        <a:bodyPr/>
        <a:lstStyle/>
        <a:p>
          <a:endParaRPr lang="es-ES"/>
        </a:p>
      </dgm:t>
    </dgm:pt>
    <dgm:pt modelId="{E2C3B223-8CC6-460C-8998-E0C23C63F8C0}" type="sibTrans" cxnId="{39F7E6FE-3AA9-4677-98C7-24024B38FD04}">
      <dgm:prSet/>
      <dgm:spPr/>
      <dgm:t>
        <a:bodyPr/>
        <a:lstStyle/>
        <a:p>
          <a:endParaRPr lang="es-ES"/>
        </a:p>
      </dgm:t>
    </dgm:pt>
    <dgm:pt modelId="{E64DF429-B465-4729-AA88-1CF0A08E93C5}">
      <dgm:prSet phldrT="[Texto]"/>
      <dgm:spPr/>
      <dgm:t>
        <a:bodyPr/>
        <a:lstStyle/>
        <a:p>
          <a:r>
            <a:rPr lang="es-ES" dirty="0" smtClean="0"/>
            <a:t>8</a:t>
          </a:r>
          <a:endParaRPr lang="es-ES" dirty="0"/>
        </a:p>
      </dgm:t>
    </dgm:pt>
    <dgm:pt modelId="{8457D665-5EDB-4DEC-B1A9-4A9DDE905006}" type="parTrans" cxnId="{4451E591-8065-4682-AB49-6BDEC65EB5F9}">
      <dgm:prSet/>
      <dgm:spPr/>
      <dgm:t>
        <a:bodyPr/>
        <a:lstStyle/>
        <a:p>
          <a:endParaRPr lang="es-ES"/>
        </a:p>
      </dgm:t>
    </dgm:pt>
    <dgm:pt modelId="{6462C559-B18D-4DC5-AE7B-4510BA5DDB4E}" type="sibTrans" cxnId="{4451E591-8065-4682-AB49-6BDEC65EB5F9}">
      <dgm:prSet/>
      <dgm:spPr/>
      <dgm:t>
        <a:bodyPr/>
        <a:lstStyle/>
        <a:p>
          <a:endParaRPr lang="es-ES"/>
        </a:p>
      </dgm:t>
    </dgm:pt>
    <dgm:pt modelId="{F56E003F-B026-4480-A487-AE673A90788C}">
      <dgm:prSet phldrT="[Texto]"/>
      <dgm:spPr/>
      <dgm:t>
        <a:bodyPr/>
        <a:lstStyle/>
        <a:p>
          <a:r>
            <a:rPr lang="es-ES" dirty="0" smtClean="0"/>
            <a:t>9</a:t>
          </a:r>
          <a:endParaRPr lang="es-ES" dirty="0"/>
        </a:p>
      </dgm:t>
    </dgm:pt>
    <dgm:pt modelId="{1CC61ABB-54F9-48FC-9B0A-E89B0171D827}" type="parTrans" cxnId="{3162EE0C-A07C-4DB6-AD37-BB4DDDA2D2F8}">
      <dgm:prSet/>
      <dgm:spPr/>
      <dgm:t>
        <a:bodyPr/>
        <a:lstStyle/>
        <a:p>
          <a:endParaRPr lang="es-ES"/>
        </a:p>
      </dgm:t>
    </dgm:pt>
    <dgm:pt modelId="{F0C1213E-2E27-4A13-B39D-4899392F2BE4}" type="sibTrans" cxnId="{3162EE0C-A07C-4DB6-AD37-BB4DDDA2D2F8}">
      <dgm:prSet/>
      <dgm:spPr/>
      <dgm:t>
        <a:bodyPr/>
        <a:lstStyle/>
        <a:p>
          <a:endParaRPr lang="es-ES"/>
        </a:p>
      </dgm:t>
    </dgm:pt>
    <dgm:pt modelId="{47CEE562-CA2E-4249-80B7-7FAF0B863E06}">
      <dgm:prSet phldrT="[Texto]"/>
      <dgm:spPr/>
      <dgm:t>
        <a:bodyPr/>
        <a:lstStyle/>
        <a:p>
          <a:r>
            <a:rPr lang="es-ES" dirty="0" smtClean="0"/>
            <a:t>10</a:t>
          </a:r>
          <a:endParaRPr lang="es-ES" dirty="0"/>
        </a:p>
      </dgm:t>
    </dgm:pt>
    <dgm:pt modelId="{B0157976-3F7D-4719-8344-660C1ABE4AE3}" type="parTrans" cxnId="{3961122F-1FCA-4619-92C2-556C32A3B107}">
      <dgm:prSet/>
      <dgm:spPr/>
      <dgm:t>
        <a:bodyPr/>
        <a:lstStyle/>
        <a:p>
          <a:endParaRPr lang="es-ES"/>
        </a:p>
      </dgm:t>
    </dgm:pt>
    <dgm:pt modelId="{6296B722-64F1-410C-9040-C65A935436DB}" type="sibTrans" cxnId="{3961122F-1FCA-4619-92C2-556C32A3B107}">
      <dgm:prSet/>
      <dgm:spPr/>
      <dgm:t>
        <a:bodyPr/>
        <a:lstStyle/>
        <a:p>
          <a:endParaRPr lang="es-ES"/>
        </a:p>
      </dgm:t>
    </dgm:pt>
    <dgm:pt modelId="{953CE902-0126-4DB1-8ABC-39E89A43767D}">
      <dgm:prSet phldrT="[Texto]"/>
      <dgm:spPr/>
      <dgm:t>
        <a:bodyPr/>
        <a:lstStyle/>
        <a:p>
          <a:r>
            <a:rPr lang="es-ES" dirty="0" smtClean="0"/>
            <a:t>11</a:t>
          </a:r>
          <a:endParaRPr lang="es-ES" dirty="0"/>
        </a:p>
      </dgm:t>
    </dgm:pt>
    <dgm:pt modelId="{DC219ED0-503D-4E9B-AB71-BDF827234827}" type="parTrans" cxnId="{24D0D36E-FAC6-4806-A63C-8D44725FBC2A}">
      <dgm:prSet/>
      <dgm:spPr/>
      <dgm:t>
        <a:bodyPr/>
        <a:lstStyle/>
        <a:p>
          <a:endParaRPr lang="es-ES"/>
        </a:p>
      </dgm:t>
    </dgm:pt>
    <dgm:pt modelId="{2DB98462-D1D1-428D-98E7-AE6B0914A5BD}" type="sibTrans" cxnId="{24D0D36E-FAC6-4806-A63C-8D44725FBC2A}">
      <dgm:prSet/>
      <dgm:spPr/>
      <dgm:t>
        <a:bodyPr/>
        <a:lstStyle/>
        <a:p>
          <a:endParaRPr lang="es-ES"/>
        </a:p>
      </dgm:t>
    </dgm:pt>
    <dgm:pt modelId="{FEA47361-69AF-4CDD-9520-B2F4D11ED770}">
      <dgm:prSet phldrT="[Texto]"/>
      <dgm:spPr/>
      <dgm:t>
        <a:bodyPr/>
        <a:lstStyle/>
        <a:p>
          <a:r>
            <a:rPr lang="es-ES" dirty="0" smtClean="0"/>
            <a:t>12</a:t>
          </a:r>
          <a:endParaRPr lang="es-ES" dirty="0"/>
        </a:p>
      </dgm:t>
    </dgm:pt>
    <dgm:pt modelId="{211C675F-2F3F-4270-B674-682D38B865A4}" type="parTrans" cxnId="{4BB8BFAF-AC40-4841-96F0-CE52A589DC25}">
      <dgm:prSet/>
      <dgm:spPr/>
      <dgm:t>
        <a:bodyPr/>
        <a:lstStyle/>
        <a:p>
          <a:endParaRPr lang="es-ES"/>
        </a:p>
      </dgm:t>
    </dgm:pt>
    <dgm:pt modelId="{F3D956BA-5200-4855-AEA5-90500966D785}" type="sibTrans" cxnId="{4BB8BFAF-AC40-4841-96F0-CE52A589DC25}">
      <dgm:prSet/>
      <dgm:spPr/>
      <dgm:t>
        <a:bodyPr/>
        <a:lstStyle/>
        <a:p>
          <a:endParaRPr lang="es-ES"/>
        </a:p>
      </dgm:t>
    </dgm:pt>
    <dgm:pt modelId="{6FA0CB7B-CD30-4CDF-9D01-1511D4E9DE65}">
      <dgm:prSet phldrT="[Texto]"/>
      <dgm:spPr/>
      <dgm:t>
        <a:bodyPr/>
        <a:lstStyle/>
        <a:p>
          <a:r>
            <a:rPr lang="es-ES" dirty="0" smtClean="0"/>
            <a:t>13</a:t>
          </a:r>
          <a:endParaRPr lang="es-ES" dirty="0"/>
        </a:p>
      </dgm:t>
    </dgm:pt>
    <dgm:pt modelId="{73EE9901-18E1-40ED-9962-D16EADCAE5B6}" type="parTrans" cxnId="{0730C389-7CD7-49D5-A9F3-D9CF89199546}">
      <dgm:prSet/>
      <dgm:spPr/>
      <dgm:t>
        <a:bodyPr/>
        <a:lstStyle/>
        <a:p>
          <a:endParaRPr lang="es-ES"/>
        </a:p>
      </dgm:t>
    </dgm:pt>
    <dgm:pt modelId="{682746E7-7111-4D57-A2F9-EC4ECC38D3B9}" type="sibTrans" cxnId="{0730C389-7CD7-49D5-A9F3-D9CF89199546}">
      <dgm:prSet/>
      <dgm:spPr/>
      <dgm:t>
        <a:bodyPr/>
        <a:lstStyle/>
        <a:p>
          <a:endParaRPr lang="es-ES"/>
        </a:p>
      </dgm:t>
    </dgm:pt>
    <dgm:pt modelId="{9E87E109-32F2-4B0A-BF6B-123F316C9435}">
      <dgm:prSet phldrT="[Texto]"/>
      <dgm:spPr/>
      <dgm:t>
        <a:bodyPr/>
        <a:lstStyle/>
        <a:p>
          <a:r>
            <a:rPr lang="es-ES" dirty="0" smtClean="0"/>
            <a:t>14</a:t>
          </a:r>
          <a:endParaRPr lang="es-ES" dirty="0"/>
        </a:p>
      </dgm:t>
    </dgm:pt>
    <dgm:pt modelId="{82119F97-2F12-477E-B5D4-55BE9848C285}" type="parTrans" cxnId="{73DFC701-3742-47D3-9F84-5B7956081448}">
      <dgm:prSet/>
      <dgm:spPr/>
      <dgm:t>
        <a:bodyPr/>
        <a:lstStyle/>
        <a:p>
          <a:endParaRPr lang="es-ES"/>
        </a:p>
      </dgm:t>
    </dgm:pt>
    <dgm:pt modelId="{9613DFBA-B724-4F05-AF86-3831B4A51FB7}" type="sibTrans" cxnId="{73DFC701-3742-47D3-9F84-5B7956081448}">
      <dgm:prSet/>
      <dgm:spPr/>
      <dgm:t>
        <a:bodyPr/>
        <a:lstStyle/>
        <a:p>
          <a:endParaRPr lang="es-ES"/>
        </a:p>
      </dgm:t>
    </dgm:pt>
    <dgm:pt modelId="{52597F8D-D050-4660-9694-2833D92CAA54}" type="pres">
      <dgm:prSet presAssocID="{DD33318F-1FDC-4A6B-AC76-3AB9B99D56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7AAC6C-9C95-42DE-96D3-FD21BFADB97F}" type="pres">
      <dgm:prSet presAssocID="{D8CBE4F8-03D6-4214-9624-BFA5C4899275}" presName="dummy" presStyleCnt="0"/>
      <dgm:spPr/>
    </dgm:pt>
    <dgm:pt modelId="{96A82ABA-1D5C-4755-8F43-5F5A93B98E12}" type="pres">
      <dgm:prSet presAssocID="{D8CBE4F8-03D6-4214-9624-BFA5C4899275}" presName="node" presStyleLbl="revTx" presStyleIdx="0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1C740-C220-4EE3-8D07-BF5F8DFA297E}" type="pres">
      <dgm:prSet presAssocID="{E37E9DCC-7E7D-4A44-88AB-13F15B95736C}" presName="sibTrans" presStyleLbl="node1" presStyleIdx="0" presStyleCnt="14"/>
      <dgm:spPr/>
      <dgm:t>
        <a:bodyPr/>
        <a:lstStyle/>
        <a:p>
          <a:endParaRPr lang="es-ES"/>
        </a:p>
      </dgm:t>
    </dgm:pt>
    <dgm:pt modelId="{ED41FC12-7A3A-428B-84C7-0777C58DF8B3}" type="pres">
      <dgm:prSet presAssocID="{33F63F13-35EB-4C61-A248-75735FC81583}" presName="dummy" presStyleCnt="0"/>
      <dgm:spPr/>
    </dgm:pt>
    <dgm:pt modelId="{AD36DDEF-327D-421C-A53C-01095D443F0D}" type="pres">
      <dgm:prSet presAssocID="{33F63F13-35EB-4C61-A248-75735FC81583}" presName="node" presStyleLbl="revTx" presStyleIdx="1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0606E-B28E-458D-84FF-9716508FA976}" type="pres">
      <dgm:prSet presAssocID="{39BB20E2-BC0C-45C5-AEA7-20935461D932}" presName="sibTrans" presStyleLbl="node1" presStyleIdx="1" presStyleCnt="14"/>
      <dgm:spPr/>
      <dgm:t>
        <a:bodyPr/>
        <a:lstStyle/>
        <a:p>
          <a:endParaRPr lang="es-ES"/>
        </a:p>
      </dgm:t>
    </dgm:pt>
    <dgm:pt modelId="{974276BA-C191-45A5-A349-B5E15224C0B3}" type="pres">
      <dgm:prSet presAssocID="{8C363698-F716-4C7E-9DAA-8E3C3C41DB54}" presName="dummy" presStyleCnt="0"/>
      <dgm:spPr/>
    </dgm:pt>
    <dgm:pt modelId="{30189BDA-BDBC-4EE2-AE07-9FCCC1707E58}" type="pres">
      <dgm:prSet presAssocID="{8C363698-F716-4C7E-9DAA-8E3C3C41DB54}" presName="node" presStyleLbl="revTx" presStyleIdx="2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BB4C6-CEB8-4EB5-A4C0-23D2F9A49886}" type="pres">
      <dgm:prSet presAssocID="{C93B2E01-D462-4458-B812-FBC1017BD985}" presName="sibTrans" presStyleLbl="node1" presStyleIdx="2" presStyleCnt="14"/>
      <dgm:spPr/>
      <dgm:t>
        <a:bodyPr/>
        <a:lstStyle/>
        <a:p>
          <a:endParaRPr lang="es-ES"/>
        </a:p>
      </dgm:t>
    </dgm:pt>
    <dgm:pt modelId="{DA1E2797-2350-42C8-9B83-8C7D163A4038}" type="pres">
      <dgm:prSet presAssocID="{42302ED9-EFEE-4528-B2FB-64A3C9CAD0C2}" presName="dummy" presStyleCnt="0"/>
      <dgm:spPr/>
    </dgm:pt>
    <dgm:pt modelId="{6A36589C-5788-4AF8-BD87-B99ECA0D08BB}" type="pres">
      <dgm:prSet presAssocID="{42302ED9-EFEE-4528-B2FB-64A3C9CAD0C2}" presName="node" presStyleLbl="revTx" presStyleIdx="3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1AAC3E-255C-4EA2-8B44-D8148B70A52C}" type="pres">
      <dgm:prSet presAssocID="{61A9144E-34E5-49C5-8361-4FCC6C9E745C}" presName="sibTrans" presStyleLbl="node1" presStyleIdx="3" presStyleCnt="14"/>
      <dgm:spPr/>
      <dgm:t>
        <a:bodyPr/>
        <a:lstStyle/>
        <a:p>
          <a:endParaRPr lang="es-ES"/>
        </a:p>
      </dgm:t>
    </dgm:pt>
    <dgm:pt modelId="{54CF33C0-1075-47B6-9CF2-0010773293ED}" type="pres">
      <dgm:prSet presAssocID="{307DCCC2-1868-46B7-BF29-6EBEF103BD5B}" presName="dummy" presStyleCnt="0"/>
      <dgm:spPr/>
    </dgm:pt>
    <dgm:pt modelId="{6F9F1BE7-AE83-40D7-948C-DD1AD4E3AE60}" type="pres">
      <dgm:prSet presAssocID="{307DCCC2-1868-46B7-BF29-6EBEF103BD5B}" presName="node" presStyleLbl="revTx" presStyleIdx="4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B5C1F-70E9-4C9F-9E21-0CD2BE8C1895}" type="pres">
      <dgm:prSet presAssocID="{67D1F6E5-C4D9-4301-A2F2-44945520A79F}" presName="sibTrans" presStyleLbl="node1" presStyleIdx="4" presStyleCnt="14"/>
      <dgm:spPr/>
      <dgm:t>
        <a:bodyPr/>
        <a:lstStyle/>
        <a:p>
          <a:endParaRPr lang="es-ES"/>
        </a:p>
      </dgm:t>
    </dgm:pt>
    <dgm:pt modelId="{981A191A-F3E2-4980-AEC5-6CC075660C62}" type="pres">
      <dgm:prSet presAssocID="{ED6D5178-53F4-4788-9536-7468653B1BA2}" presName="dummy" presStyleCnt="0"/>
      <dgm:spPr/>
    </dgm:pt>
    <dgm:pt modelId="{7DC49A76-EDE8-48AA-AB9F-07AD755013BD}" type="pres">
      <dgm:prSet presAssocID="{ED6D5178-53F4-4788-9536-7468653B1BA2}" presName="node" presStyleLbl="revTx" presStyleIdx="5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720C5-5BD6-4A4C-84CF-D198BEAA6E6F}" type="pres">
      <dgm:prSet presAssocID="{6A1EF1F0-198D-46E0-8DAB-72145F24C047}" presName="sibTrans" presStyleLbl="node1" presStyleIdx="5" presStyleCnt="14"/>
      <dgm:spPr/>
      <dgm:t>
        <a:bodyPr/>
        <a:lstStyle/>
        <a:p>
          <a:endParaRPr lang="es-ES"/>
        </a:p>
      </dgm:t>
    </dgm:pt>
    <dgm:pt modelId="{94451C2A-A007-4E09-94CF-86F8BF416C00}" type="pres">
      <dgm:prSet presAssocID="{02E4B9D5-9EE8-41D9-A503-CCB310139213}" presName="dummy" presStyleCnt="0"/>
      <dgm:spPr/>
    </dgm:pt>
    <dgm:pt modelId="{E9C06638-A202-4782-9D5E-2C94E708B189}" type="pres">
      <dgm:prSet presAssocID="{02E4B9D5-9EE8-41D9-A503-CCB310139213}" presName="node" presStyleLbl="revTx" presStyleIdx="6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173F7-4DCB-4D6E-9F4C-3F88311F70C2}" type="pres">
      <dgm:prSet presAssocID="{E2C3B223-8CC6-460C-8998-E0C23C63F8C0}" presName="sibTrans" presStyleLbl="node1" presStyleIdx="6" presStyleCnt="14"/>
      <dgm:spPr/>
      <dgm:t>
        <a:bodyPr/>
        <a:lstStyle/>
        <a:p>
          <a:endParaRPr lang="es-ES"/>
        </a:p>
      </dgm:t>
    </dgm:pt>
    <dgm:pt modelId="{BAA3AD71-3DA1-4186-A404-1E6147711992}" type="pres">
      <dgm:prSet presAssocID="{E64DF429-B465-4729-AA88-1CF0A08E93C5}" presName="dummy" presStyleCnt="0"/>
      <dgm:spPr/>
    </dgm:pt>
    <dgm:pt modelId="{816A3D1C-82CC-4C79-A325-1CE309E4AFD0}" type="pres">
      <dgm:prSet presAssocID="{E64DF429-B465-4729-AA88-1CF0A08E93C5}" presName="node" presStyleLbl="revTx" presStyleIdx="7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703BF-C19F-4BF7-951A-D73A1F561247}" type="pres">
      <dgm:prSet presAssocID="{6462C559-B18D-4DC5-AE7B-4510BA5DDB4E}" presName="sibTrans" presStyleLbl="node1" presStyleIdx="7" presStyleCnt="14"/>
      <dgm:spPr/>
      <dgm:t>
        <a:bodyPr/>
        <a:lstStyle/>
        <a:p>
          <a:endParaRPr lang="es-ES"/>
        </a:p>
      </dgm:t>
    </dgm:pt>
    <dgm:pt modelId="{84B11711-00E1-48F4-9246-A14B90C31189}" type="pres">
      <dgm:prSet presAssocID="{F56E003F-B026-4480-A487-AE673A90788C}" presName="dummy" presStyleCnt="0"/>
      <dgm:spPr/>
    </dgm:pt>
    <dgm:pt modelId="{AC4EFD4B-832E-4337-8DFA-D4461E5B4D00}" type="pres">
      <dgm:prSet presAssocID="{F56E003F-B026-4480-A487-AE673A90788C}" presName="node" presStyleLbl="revTx" presStyleIdx="8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5E93D-A12C-4C60-B0AB-EA6054E799FD}" type="pres">
      <dgm:prSet presAssocID="{F0C1213E-2E27-4A13-B39D-4899392F2BE4}" presName="sibTrans" presStyleLbl="node1" presStyleIdx="8" presStyleCnt="14"/>
      <dgm:spPr/>
      <dgm:t>
        <a:bodyPr/>
        <a:lstStyle/>
        <a:p>
          <a:endParaRPr lang="es-ES"/>
        </a:p>
      </dgm:t>
    </dgm:pt>
    <dgm:pt modelId="{F3C88E23-1036-4F8B-B322-84671571320A}" type="pres">
      <dgm:prSet presAssocID="{47CEE562-CA2E-4249-80B7-7FAF0B863E06}" presName="dummy" presStyleCnt="0"/>
      <dgm:spPr/>
    </dgm:pt>
    <dgm:pt modelId="{66E9B5B3-19D1-46A7-98CD-56B86D77B559}" type="pres">
      <dgm:prSet presAssocID="{47CEE562-CA2E-4249-80B7-7FAF0B863E06}" presName="node" presStyleLbl="revTx" presStyleIdx="9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552A2-5C88-4D7E-9E5F-9DF1BAC3D917}" type="pres">
      <dgm:prSet presAssocID="{6296B722-64F1-410C-9040-C65A935436DB}" presName="sibTrans" presStyleLbl="node1" presStyleIdx="9" presStyleCnt="14"/>
      <dgm:spPr/>
      <dgm:t>
        <a:bodyPr/>
        <a:lstStyle/>
        <a:p>
          <a:endParaRPr lang="es-ES"/>
        </a:p>
      </dgm:t>
    </dgm:pt>
    <dgm:pt modelId="{AEC6E56E-68DB-462F-ADA1-2BDEA0973AC0}" type="pres">
      <dgm:prSet presAssocID="{953CE902-0126-4DB1-8ABC-39E89A43767D}" presName="dummy" presStyleCnt="0"/>
      <dgm:spPr/>
    </dgm:pt>
    <dgm:pt modelId="{7C2C28F4-3CEF-4737-9032-B97636D37E68}" type="pres">
      <dgm:prSet presAssocID="{953CE902-0126-4DB1-8ABC-39E89A43767D}" presName="node" presStyleLbl="revTx" presStyleIdx="10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3DC53-1BEA-43EF-BD97-F9DB459DFC89}" type="pres">
      <dgm:prSet presAssocID="{2DB98462-D1D1-428D-98E7-AE6B0914A5BD}" presName="sibTrans" presStyleLbl="node1" presStyleIdx="10" presStyleCnt="14"/>
      <dgm:spPr/>
      <dgm:t>
        <a:bodyPr/>
        <a:lstStyle/>
        <a:p>
          <a:endParaRPr lang="es-ES"/>
        </a:p>
      </dgm:t>
    </dgm:pt>
    <dgm:pt modelId="{D1AEDAFC-3984-4F9A-AAF1-98B109E7252A}" type="pres">
      <dgm:prSet presAssocID="{FEA47361-69AF-4CDD-9520-B2F4D11ED770}" presName="dummy" presStyleCnt="0"/>
      <dgm:spPr/>
    </dgm:pt>
    <dgm:pt modelId="{9C130130-6833-4033-AD67-701C7E0C54B3}" type="pres">
      <dgm:prSet presAssocID="{FEA47361-69AF-4CDD-9520-B2F4D11ED770}" presName="node" presStyleLbl="revTx" presStyleIdx="11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C02A9-DDF9-45A8-BC49-E7692540C1FE}" type="pres">
      <dgm:prSet presAssocID="{F3D956BA-5200-4855-AEA5-90500966D785}" presName="sibTrans" presStyleLbl="node1" presStyleIdx="11" presStyleCnt="14"/>
      <dgm:spPr/>
      <dgm:t>
        <a:bodyPr/>
        <a:lstStyle/>
        <a:p>
          <a:endParaRPr lang="es-ES"/>
        </a:p>
      </dgm:t>
    </dgm:pt>
    <dgm:pt modelId="{F23617F4-9A61-4C98-871D-ED0EE56C87FF}" type="pres">
      <dgm:prSet presAssocID="{6FA0CB7B-CD30-4CDF-9D01-1511D4E9DE65}" presName="dummy" presStyleCnt="0"/>
      <dgm:spPr/>
    </dgm:pt>
    <dgm:pt modelId="{E07C8B4B-BE48-4497-9714-BE4AE784A21E}" type="pres">
      <dgm:prSet presAssocID="{6FA0CB7B-CD30-4CDF-9D01-1511D4E9DE65}" presName="node" presStyleLbl="revTx" presStyleIdx="12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E7174-3DFF-4199-B2EA-FE16214CC6D8}" type="pres">
      <dgm:prSet presAssocID="{682746E7-7111-4D57-A2F9-EC4ECC38D3B9}" presName="sibTrans" presStyleLbl="node1" presStyleIdx="12" presStyleCnt="14"/>
      <dgm:spPr/>
      <dgm:t>
        <a:bodyPr/>
        <a:lstStyle/>
        <a:p>
          <a:endParaRPr lang="es-ES"/>
        </a:p>
      </dgm:t>
    </dgm:pt>
    <dgm:pt modelId="{42B0F463-C374-45AD-9D8D-2191A945A520}" type="pres">
      <dgm:prSet presAssocID="{9E87E109-32F2-4B0A-BF6B-123F316C9435}" presName="dummy" presStyleCnt="0"/>
      <dgm:spPr/>
    </dgm:pt>
    <dgm:pt modelId="{3C7A8C7F-13A3-4F8A-A8FC-3B5586253533}" type="pres">
      <dgm:prSet presAssocID="{9E87E109-32F2-4B0A-BF6B-123F316C9435}" presName="node" presStyleLbl="revTx" presStyleIdx="13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94D30-6F2F-42F5-8768-BEBD4D769337}" type="pres">
      <dgm:prSet presAssocID="{9613DFBA-B724-4F05-AF86-3831B4A51FB7}" presName="sibTrans" presStyleLbl="node1" presStyleIdx="13" presStyleCnt="14"/>
      <dgm:spPr/>
      <dgm:t>
        <a:bodyPr/>
        <a:lstStyle/>
        <a:p>
          <a:endParaRPr lang="es-ES"/>
        </a:p>
      </dgm:t>
    </dgm:pt>
  </dgm:ptLst>
  <dgm:cxnLst>
    <dgm:cxn modelId="{9854E7D9-DF56-4ED6-9E28-C55564543677}" type="presOf" srcId="{6296B722-64F1-410C-9040-C65A935436DB}" destId="{B2D552A2-5C88-4D7E-9E5F-9DF1BAC3D917}" srcOrd="0" destOrd="0" presId="urn:microsoft.com/office/officeart/2005/8/layout/cycle1"/>
    <dgm:cxn modelId="{0730C389-7CD7-49D5-A9F3-D9CF89199546}" srcId="{DD33318F-1FDC-4A6B-AC76-3AB9B99D566F}" destId="{6FA0CB7B-CD30-4CDF-9D01-1511D4E9DE65}" srcOrd="12" destOrd="0" parTransId="{73EE9901-18E1-40ED-9962-D16EADCAE5B6}" sibTransId="{682746E7-7111-4D57-A2F9-EC4ECC38D3B9}"/>
    <dgm:cxn modelId="{F80EAFA7-C2A5-4E4E-B971-C3EB14588BFC}" srcId="{DD33318F-1FDC-4A6B-AC76-3AB9B99D566F}" destId="{42302ED9-EFEE-4528-B2FB-64A3C9CAD0C2}" srcOrd="3" destOrd="0" parTransId="{3B650B15-B234-49FD-881C-B6EFAAA846BD}" sibTransId="{61A9144E-34E5-49C5-8361-4FCC6C9E745C}"/>
    <dgm:cxn modelId="{C38BCF07-DB55-4FDC-B9F7-5242231498E0}" type="presOf" srcId="{F3D956BA-5200-4855-AEA5-90500966D785}" destId="{BE9C02A9-DDF9-45A8-BC49-E7692540C1FE}" srcOrd="0" destOrd="0" presId="urn:microsoft.com/office/officeart/2005/8/layout/cycle1"/>
    <dgm:cxn modelId="{3961122F-1FCA-4619-92C2-556C32A3B107}" srcId="{DD33318F-1FDC-4A6B-AC76-3AB9B99D566F}" destId="{47CEE562-CA2E-4249-80B7-7FAF0B863E06}" srcOrd="9" destOrd="0" parTransId="{B0157976-3F7D-4719-8344-660C1ABE4AE3}" sibTransId="{6296B722-64F1-410C-9040-C65A935436DB}"/>
    <dgm:cxn modelId="{DE563B5C-1BAB-43EB-AF19-9C01703971A5}" type="presOf" srcId="{42302ED9-EFEE-4528-B2FB-64A3C9CAD0C2}" destId="{6A36589C-5788-4AF8-BD87-B99ECA0D08BB}" srcOrd="0" destOrd="0" presId="urn:microsoft.com/office/officeart/2005/8/layout/cycle1"/>
    <dgm:cxn modelId="{21664D51-BFC8-40E8-8178-9ACDF9771C97}" srcId="{DD33318F-1FDC-4A6B-AC76-3AB9B99D566F}" destId="{D8CBE4F8-03D6-4214-9624-BFA5C4899275}" srcOrd="0" destOrd="0" parTransId="{D8EC777B-C60B-4F15-B9EA-5C7383ECF775}" sibTransId="{E37E9DCC-7E7D-4A44-88AB-13F15B95736C}"/>
    <dgm:cxn modelId="{39F7E6FE-3AA9-4677-98C7-24024B38FD04}" srcId="{DD33318F-1FDC-4A6B-AC76-3AB9B99D566F}" destId="{02E4B9D5-9EE8-41D9-A503-CCB310139213}" srcOrd="6" destOrd="0" parTransId="{8D6242A4-C8C2-455A-AADC-CC73EF7F0CF9}" sibTransId="{E2C3B223-8CC6-460C-8998-E0C23C63F8C0}"/>
    <dgm:cxn modelId="{05195CC8-D222-491A-B847-1C0474A1EC39}" type="presOf" srcId="{6462C559-B18D-4DC5-AE7B-4510BA5DDB4E}" destId="{1BC703BF-C19F-4BF7-951A-D73A1F561247}" srcOrd="0" destOrd="0" presId="urn:microsoft.com/office/officeart/2005/8/layout/cycle1"/>
    <dgm:cxn modelId="{E8332A3A-6972-4C48-AB2D-0D5935DAFE96}" type="presOf" srcId="{F0C1213E-2E27-4A13-B39D-4899392F2BE4}" destId="{9A15E93D-A12C-4C60-B0AB-EA6054E799FD}" srcOrd="0" destOrd="0" presId="urn:microsoft.com/office/officeart/2005/8/layout/cycle1"/>
    <dgm:cxn modelId="{42951382-BA5D-4D48-9B83-68A40A67603C}" type="presOf" srcId="{FEA47361-69AF-4CDD-9520-B2F4D11ED770}" destId="{9C130130-6833-4033-AD67-701C7E0C54B3}" srcOrd="0" destOrd="0" presId="urn:microsoft.com/office/officeart/2005/8/layout/cycle1"/>
    <dgm:cxn modelId="{4E5396D0-E315-47FE-9A47-FE94ABB8C1CE}" type="presOf" srcId="{61A9144E-34E5-49C5-8361-4FCC6C9E745C}" destId="{6E1AAC3E-255C-4EA2-8B44-D8148B70A52C}" srcOrd="0" destOrd="0" presId="urn:microsoft.com/office/officeart/2005/8/layout/cycle1"/>
    <dgm:cxn modelId="{E80B2C84-A7B6-479C-B032-6C5B37D9FDFF}" type="presOf" srcId="{E2C3B223-8CC6-460C-8998-E0C23C63F8C0}" destId="{6DE173F7-4DCB-4D6E-9F4C-3F88311F70C2}" srcOrd="0" destOrd="0" presId="urn:microsoft.com/office/officeart/2005/8/layout/cycle1"/>
    <dgm:cxn modelId="{408BEE69-9F15-482D-8422-0377D57B6826}" type="presOf" srcId="{6A1EF1F0-198D-46E0-8DAB-72145F24C047}" destId="{D3C720C5-5BD6-4A4C-84CF-D198BEAA6E6F}" srcOrd="0" destOrd="0" presId="urn:microsoft.com/office/officeart/2005/8/layout/cycle1"/>
    <dgm:cxn modelId="{90CB23B2-0916-421F-A218-45D38886B97F}" type="presOf" srcId="{E37E9DCC-7E7D-4A44-88AB-13F15B95736C}" destId="{A141C740-C220-4EE3-8D07-BF5F8DFA297E}" srcOrd="0" destOrd="0" presId="urn:microsoft.com/office/officeart/2005/8/layout/cycle1"/>
    <dgm:cxn modelId="{2161DAD9-FEBF-4231-9499-18943EAEABC9}" type="presOf" srcId="{C93B2E01-D462-4458-B812-FBC1017BD985}" destId="{8F8BB4C6-CEB8-4EB5-A4C0-23D2F9A49886}" srcOrd="0" destOrd="0" presId="urn:microsoft.com/office/officeart/2005/8/layout/cycle1"/>
    <dgm:cxn modelId="{3162EE0C-A07C-4DB6-AD37-BB4DDDA2D2F8}" srcId="{DD33318F-1FDC-4A6B-AC76-3AB9B99D566F}" destId="{F56E003F-B026-4480-A487-AE673A90788C}" srcOrd="8" destOrd="0" parTransId="{1CC61ABB-54F9-48FC-9B0A-E89B0171D827}" sibTransId="{F0C1213E-2E27-4A13-B39D-4899392F2BE4}"/>
    <dgm:cxn modelId="{A6A1B1FA-AA25-4DB8-8B3E-63D3EC9A475D}" type="presOf" srcId="{39BB20E2-BC0C-45C5-AEA7-20935461D932}" destId="{E2B0606E-B28E-458D-84FF-9716508FA976}" srcOrd="0" destOrd="0" presId="urn:microsoft.com/office/officeart/2005/8/layout/cycle1"/>
    <dgm:cxn modelId="{50B49247-E84C-4270-8678-46D9EF0D1010}" srcId="{DD33318F-1FDC-4A6B-AC76-3AB9B99D566F}" destId="{8C363698-F716-4C7E-9DAA-8E3C3C41DB54}" srcOrd="2" destOrd="0" parTransId="{1C9D58B3-3189-4BB9-BEDC-AF9F94A02246}" sibTransId="{C93B2E01-D462-4458-B812-FBC1017BD985}"/>
    <dgm:cxn modelId="{AB514FB3-8D3C-46F5-9C68-B27314023B7F}" type="presOf" srcId="{8C363698-F716-4C7E-9DAA-8E3C3C41DB54}" destId="{30189BDA-BDBC-4EE2-AE07-9FCCC1707E58}" srcOrd="0" destOrd="0" presId="urn:microsoft.com/office/officeart/2005/8/layout/cycle1"/>
    <dgm:cxn modelId="{879D6B41-EB6D-4523-96C2-C1E756D5D0A0}" type="presOf" srcId="{E64DF429-B465-4729-AA88-1CF0A08E93C5}" destId="{816A3D1C-82CC-4C79-A325-1CE309E4AFD0}" srcOrd="0" destOrd="0" presId="urn:microsoft.com/office/officeart/2005/8/layout/cycle1"/>
    <dgm:cxn modelId="{1959A6BB-E698-44D6-B0C0-22A8C789E550}" type="presOf" srcId="{33F63F13-35EB-4C61-A248-75735FC81583}" destId="{AD36DDEF-327D-421C-A53C-01095D443F0D}" srcOrd="0" destOrd="0" presId="urn:microsoft.com/office/officeart/2005/8/layout/cycle1"/>
    <dgm:cxn modelId="{38577E49-A588-4F38-A4F6-7976E45DE7CF}" srcId="{DD33318F-1FDC-4A6B-AC76-3AB9B99D566F}" destId="{ED6D5178-53F4-4788-9536-7468653B1BA2}" srcOrd="5" destOrd="0" parTransId="{C6E23A3F-4105-415E-9326-27EBD63EA2CE}" sibTransId="{6A1EF1F0-198D-46E0-8DAB-72145F24C047}"/>
    <dgm:cxn modelId="{D034011F-3093-4EB9-87D8-93669B895E92}" type="presOf" srcId="{953CE902-0126-4DB1-8ABC-39E89A43767D}" destId="{7C2C28F4-3CEF-4737-9032-B97636D37E68}" srcOrd="0" destOrd="0" presId="urn:microsoft.com/office/officeart/2005/8/layout/cycle1"/>
    <dgm:cxn modelId="{7C626949-F95D-4F75-BAE7-E2C160CC9F9C}" type="presOf" srcId="{307DCCC2-1868-46B7-BF29-6EBEF103BD5B}" destId="{6F9F1BE7-AE83-40D7-948C-DD1AD4E3AE60}" srcOrd="0" destOrd="0" presId="urn:microsoft.com/office/officeart/2005/8/layout/cycle1"/>
    <dgm:cxn modelId="{5F8AA89E-8822-4669-BBFE-9E1A288B36CA}" type="presOf" srcId="{67D1F6E5-C4D9-4301-A2F2-44945520A79F}" destId="{4A1B5C1F-70E9-4C9F-9E21-0CD2BE8C1895}" srcOrd="0" destOrd="0" presId="urn:microsoft.com/office/officeart/2005/8/layout/cycle1"/>
    <dgm:cxn modelId="{24B990F9-020C-47EA-AA59-FA55EDE06D01}" srcId="{DD33318F-1FDC-4A6B-AC76-3AB9B99D566F}" destId="{307DCCC2-1868-46B7-BF29-6EBEF103BD5B}" srcOrd="4" destOrd="0" parTransId="{FD74336F-8CF3-4A72-9CE5-CD6651013A7B}" sibTransId="{67D1F6E5-C4D9-4301-A2F2-44945520A79F}"/>
    <dgm:cxn modelId="{4451E591-8065-4682-AB49-6BDEC65EB5F9}" srcId="{DD33318F-1FDC-4A6B-AC76-3AB9B99D566F}" destId="{E64DF429-B465-4729-AA88-1CF0A08E93C5}" srcOrd="7" destOrd="0" parTransId="{8457D665-5EDB-4DEC-B1A9-4A9DDE905006}" sibTransId="{6462C559-B18D-4DC5-AE7B-4510BA5DDB4E}"/>
    <dgm:cxn modelId="{D49AF1DE-1CA3-4E2F-8373-63230390BB68}" type="presOf" srcId="{02E4B9D5-9EE8-41D9-A503-CCB310139213}" destId="{E9C06638-A202-4782-9D5E-2C94E708B189}" srcOrd="0" destOrd="0" presId="urn:microsoft.com/office/officeart/2005/8/layout/cycle1"/>
    <dgm:cxn modelId="{3D63669D-A6E7-4955-A9F1-2DC7D900AE6B}" type="presOf" srcId="{682746E7-7111-4D57-A2F9-EC4ECC38D3B9}" destId="{F80E7174-3DFF-4199-B2EA-FE16214CC6D8}" srcOrd="0" destOrd="0" presId="urn:microsoft.com/office/officeart/2005/8/layout/cycle1"/>
    <dgm:cxn modelId="{24D0D36E-FAC6-4806-A63C-8D44725FBC2A}" srcId="{DD33318F-1FDC-4A6B-AC76-3AB9B99D566F}" destId="{953CE902-0126-4DB1-8ABC-39E89A43767D}" srcOrd="10" destOrd="0" parTransId="{DC219ED0-503D-4E9B-AB71-BDF827234827}" sibTransId="{2DB98462-D1D1-428D-98E7-AE6B0914A5BD}"/>
    <dgm:cxn modelId="{B35F73C7-EAB6-4469-B5E1-CF6115DE6D01}" srcId="{DD33318F-1FDC-4A6B-AC76-3AB9B99D566F}" destId="{33F63F13-35EB-4C61-A248-75735FC81583}" srcOrd="1" destOrd="0" parTransId="{E32A7E0F-8CE3-42DF-95AB-2B7B9B505799}" sibTransId="{39BB20E2-BC0C-45C5-AEA7-20935461D932}"/>
    <dgm:cxn modelId="{73DFC701-3742-47D3-9F84-5B7956081448}" srcId="{DD33318F-1FDC-4A6B-AC76-3AB9B99D566F}" destId="{9E87E109-32F2-4B0A-BF6B-123F316C9435}" srcOrd="13" destOrd="0" parTransId="{82119F97-2F12-477E-B5D4-55BE9848C285}" sibTransId="{9613DFBA-B724-4F05-AF86-3831B4A51FB7}"/>
    <dgm:cxn modelId="{3DD94BC2-36C5-4F49-B2BE-080A0BF1354F}" type="presOf" srcId="{ED6D5178-53F4-4788-9536-7468653B1BA2}" destId="{7DC49A76-EDE8-48AA-AB9F-07AD755013BD}" srcOrd="0" destOrd="0" presId="urn:microsoft.com/office/officeart/2005/8/layout/cycle1"/>
    <dgm:cxn modelId="{81BB6871-607D-4348-8356-D5206C96F8E7}" type="presOf" srcId="{DD33318F-1FDC-4A6B-AC76-3AB9B99D566F}" destId="{52597F8D-D050-4660-9694-2833D92CAA54}" srcOrd="0" destOrd="0" presId="urn:microsoft.com/office/officeart/2005/8/layout/cycle1"/>
    <dgm:cxn modelId="{77B1B194-2DC1-4CDF-B3EA-A1958F171E53}" type="presOf" srcId="{F56E003F-B026-4480-A487-AE673A90788C}" destId="{AC4EFD4B-832E-4337-8DFA-D4461E5B4D00}" srcOrd="0" destOrd="0" presId="urn:microsoft.com/office/officeart/2005/8/layout/cycle1"/>
    <dgm:cxn modelId="{4BB8BFAF-AC40-4841-96F0-CE52A589DC25}" srcId="{DD33318F-1FDC-4A6B-AC76-3AB9B99D566F}" destId="{FEA47361-69AF-4CDD-9520-B2F4D11ED770}" srcOrd="11" destOrd="0" parTransId="{211C675F-2F3F-4270-B674-682D38B865A4}" sibTransId="{F3D956BA-5200-4855-AEA5-90500966D785}"/>
    <dgm:cxn modelId="{20E5D200-4FE5-4B68-8450-1FB4D23D22BD}" type="presOf" srcId="{47CEE562-CA2E-4249-80B7-7FAF0B863E06}" destId="{66E9B5B3-19D1-46A7-98CD-56B86D77B559}" srcOrd="0" destOrd="0" presId="urn:microsoft.com/office/officeart/2005/8/layout/cycle1"/>
    <dgm:cxn modelId="{F044ABDC-9547-4D1D-A729-1263D722545D}" type="presOf" srcId="{9613DFBA-B724-4F05-AF86-3831B4A51FB7}" destId="{EE494D30-6F2F-42F5-8768-BEBD4D769337}" srcOrd="0" destOrd="0" presId="urn:microsoft.com/office/officeart/2005/8/layout/cycle1"/>
    <dgm:cxn modelId="{E8B8B0DA-A8A5-4D5C-82D4-97F2E4B7FF3E}" type="presOf" srcId="{6FA0CB7B-CD30-4CDF-9D01-1511D4E9DE65}" destId="{E07C8B4B-BE48-4497-9714-BE4AE784A21E}" srcOrd="0" destOrd="0" presId="urn:microsoft.com/office/officeart/2005/8/layout/cycle1"/>
    <dgm:cxn modelId="{63F088ED-D1BE-4E51-B429-AE2C2C907680}" type="presOf" srcId="{2DB98462-D1D1-428D-98E7-AE6B0914A5BD}" destId="{97A3DC53-1BEA-43EF-BD97-F9DB459DFC89}" srcOrd="0" destOrd="0" presId="urn:microsoft.com/office/officeart/2005/8/layout/cycle1"/>
    <dgm:cxn modelId="{1004647E-9035-4583-936A-EDC499BAD93F}" type="presOf" srcId="{D8CBE4F8-03D6-4214-9624-BFA5C4899275}" destId="{96A82ABA-1D5C-4755-8F43-5F5A93B98E12}" srcOrd="0" destOrd="0" presId="urn:microsoft.com/office/officeart/2005/8/layout/cycle1"/>
    <dgm:cxn modelId="{24935310-E021-4131-B62F-18E616E0D67C}" type="presOf" srcId="{9E87E109-32F2-4B0A-BF6B-123F316C9435}" destId="{3C7A8C7F-13A3-4F8A-A8FC-3B5586253533}" srcOrd="0" destOrd="0" presId="urn:microsoft.com/office/officeart/2005/8/layout/cycle1"/>
    <dgm:cxn modelId="{9F69226B-AD37-4862-BA84-6E2E3E21E1C7}" type="presParOf" srcId="{52597F8D-D050-4660-9694-2833D92CAA54}" destId="{D07AAC6C-9C95-42DE-96D3-FD21BFADB97F}" srcOrd="0" destOrd="0" presId="urn:microsoft.com/office/officeart/2005/8/layout/cycle1"/>
    <dgm:cxn modelId="{A321DFE2-608C-4ED2-AC73-708A498E091F}" type="presParOf" srcId="{52597F8D-D050-4660-9694-2833D92CAA54}" destId="{96A82ABA-1D5C-4755-8F43-5F5A93B98E12}" srcOrd="1" destOrd="0" presId="urn:microsoft.com/office/officeart/2005/8/layout/cycle1"/>
    <dgm:cxn modelId="{0E1CF456-45ED-4F89-984E-D3BB4A41898B}" type="presParOf" srcId="{52597F8D-D050-4660-9694-2833D92CAA54}" destId="{A141C740-C220-4EE3-8D07-BF5F8DFA297E}" srcOrd="2" destOrd="0" presId="urn:microsoft.com/office/officeart/2005/8/layout/cycle1"/>
    <dgm:cxn modelId="{D48C95A7-FF70-4967-A816-8BE73BC4AF37}" type="presParOf" srcId="{52597F8D-D050-4660-9694-2833D92CAA54}" destId="{ED41FC12-7A3A-428B-84C7-0777C58DF8B3}" srcOrd="3" destOrd="0" presId="urn:microsoft.com/office/officeart/2005/8/layout/cycle1"/>
    <dgm:cxn modelId="{ADCF3D0D-B596-415F-B719-E1263C4E8AB2}" type="presParOf" srcId="{52597F8D-D050-4660-9694-2833D92CAA54}" destId="{AD36DDEF-327D-421C-A53C-01095D443F0D}" srcOrd="4" destOrd="0" presId="urn:microsoft.com/office/officeart/2005/8/layout/cycle1"/>
    <dgm:cxn modelId="{BFF5DCDB-92C7-47C4-B38A-45B354AF27AB}" type="presParOf" srcId="{52597F8D-D050-4660-9694-2833D92CAA54}" destId="{E2B0606E-B28E-458D-84FF-9716508FA976}" srcOrd="5" destOrd="0" presId="urn:microsoft.com/office/officeart/2005/8/layout/cycle1"/>
    <dgm:cxn modelId="{EA549BD6-93DA-46A4-B525-63EC5C07323D}" type="presParOf" srcId="{52597F8D-D050-4660-9694-2833D92CAA54}" destId="{974276BA-C191-45A5-A349-B5E15224C0B3}" srcOrd="6" destOrd="0" presId="urn:microsoft.com/office/officeart/2005/8/layout/cycle1"/>
    <dgm:cxn modelId="{DD5C7255-6238-4A4A-85B8-1BAAB7D27C18}" type="presParOf" srcId="{52597F8D-D050-4660-9694-2833D92CAA54}" destId="{30189BDA-BDBC-4EE2-AE07-9FCCC1707E58}" srcOrd="7" destOrd="0" presId="urn:microsoft.com/office/officeart/2005/8/layout/cycle1"/>
    <dgm:cxn modelId="{5BA18323-9523-4D60-9DEC-F13A4D3C987D}" type="presParOf" srcId="{52597F8D-D050-4660-9694-2833D92CAA54}" destId="{8F8BB4C6-CEB8-4EB5-A4C0-23D2F9A49886}" srcOrd="8" destOrd="0" presId="urn:microsoft.com/office/officeart/2005/8/layout/cycle1"/>
    <dgm:cxn modelId="{FEDA9D62-2804-406B-B308-28DE329D9591}" type="presParOf" srcId="{52597F8D-D050-4660-9694-2833D92CAA54}" destId="{DA1E2797-2350-42C8-9B83-8C7D163A4038}" srcOrd="9" destOrd="0" presId="urn:microsoft.com/office/officeart/2005/8/layout/cycle1"/>
    <dgm:cxn modelId="{74D6F822-4C2E-41B1-928B-2AB9571EB4E4}" type="presParOf" srcId="{52597F8D-D050-4660-9694-2833D92CAA54}" destId="{6A36589C-5788-4AF8-BD87-B99ECA0D08BB}" srcOrd="10" destOrd="0" presId="urn:microsoft.com/office/officeart/2005/8/layout/cycle1"/>
    <dgm:cxn modelId="{2F855471-9957-42B3-A5EE-BF55FB264295}" type="presParOf" srcId="{52597F8D-D050-4660-9694-2833D92CAA54}" destId="{6E1AAC3E-255C-4EA2-8B44-D8148B70A52C}" srcOrd="11" destOrd="0" presId="urn:microsoft.com/office/officeart/2005/8/layout/cycle1"/>
    <dgm:cxn modelId="{356DE973-2D7C-4B43-B0A5-F1DD8A73E8A7}" type="presParOf" srcId="{52597F8D-D050-4660-9694-2833D92CAA54}" destId="{54CF33C0-1075-47B6-9CF2-0010773293ED}" srcOrd="12" destOrd="0" presId="urn:microsoft.com/office/officeart/2005/8/layout/cycle1"/>
    <dgm:cxn modelId="{4064CB9E-6A64-46AD-84AF-56B384407849}" type="presParOf" srcId="{52597F8D-D050-4660-9694-2833D92CAA54}" destId="{6F9F1BE7-AE83-40D7-948C-DD1AD4E3AE60}" srcOrd="13" destOrd="0" presId="urn:microsoft.com/office/officeart/2005/8/layout/cycle1"/>
    <dgm:cxn modelId="{72A841A2-40B8-4BA9-B461-BEC837C0BB96}" type="presParOf" srcId="{52597F8D-D050-4660-9694-2833D92CAA54}" destId="{4A1B5C1F-70E9-4C9F-9E21-0CD2BE8C1895}" srcOrd="14" destOrd="0" presId="urn:microsoft.com/office/officeart/2005/8/layout/cycle1"/>
    <dgm:cxn modelId="{00D83CDF-FEB3-4D5D-8DDC-35CA34F0C3D0}" type="presParOf" srcId="{52597F8D-D050-4660-9694-2833D92CAA54}" destId="{981A191A-F3E2-4980-AEC5-6CC075660C62}" srcOrd="15" destOrd="0" presId="urn:microsoft.com/office/officeart/2005/8/layout/cycle1"/>
    <dgm:cxn modelId="{560511B9-C128-4400-9EEB-85A3E4257AE8}" type="presParOf" srcId="{52597F8D-D050-4660-9694-2833D92CAA54}" destId="{7DC49A76-EDE8-48AA-AB9F-07AD755013BD}" srcOrd="16" destOrd="0" presId="urn:microsoft.com/office/officeart/2005/8/layout/cycle1"/>
    <dgm:cxn modelId="{ADF5BDD4-1975-4521-A2CC-AF09B2B654F4}" type="presParOf" srcId="{52597F8D-D050-4660-9694-2833D92CAA54}" destId="{D3C720C5-5BD6-4A4C-84CF-D198BEAA6E6F}" srcOrd="17" destOrd="0" presId="urn:microsoft.com/office/officeart/2005/8/layout/cycle1"/>
    <dgm:cxn modelId="{7448A260-92FB-4738-A7D7-865AFEA16B7F}" type="presParOf" srcId="{52597F8D-D050-4660-9694-2833D92CAA54}" destId="{94451C2A-A007-4E09-94CF-86F8BF416C00}" srcOrd="18" destOrd="0" presId="urn:microsoft.com/office/officeart/2005/8/layout/cycle1"/>
    <dgm:cxn modelId="{8803C8E6-82DA-4496-A7DE-96A6F7F133BC}" type="presParOf" srcId="{52597F8D-D050-4660-9694-2833D92CAA54}" destId="{E9C06638-A202-4782-9D5E-2C94E708B189}" srcOrd="19" destOrd="0" presId="urn:microsoft.com/office/officeart/2005/8/layout/cycle1"/>
    <dgm:cxn modelId="{E27F1F86-4A35-42BA-8A5A-CB326B8CB3C5}" type="presParOf" srcId="{52597F8D-D050-4660-9694-2833D92CAA54}" destId="{6DE173F7-4DCB-4D6E-9F4C-3F88311F70C2}" srcOrd="20" destOrd="0" presId="urn:microsoft.com/office/officeart/2005/8/layout/cycle1"/>
    <dgm:cxn modelId="{1C0056A7-F32B-4FE3-AF8A-07EC6B7F0D46}" type="presParOf" srcId="{52597F8D-D050-4660-9694-2833D92CAA54}" destId="{BAA3AD71-3DA1-4186-A404-1E6147711992}" srcOrd="21" destOrd="0" presId="urn:microsoft.com/office/officeart/2005/8/layout/cycle1"/>
    <dgm:cxn modelId="{931F39E3-E55C-4984-97BD-48134BB7FE43}" type="presParOf" srcId="{52597F8D-D050-4660-9694-2833D92CAA54}" destId="{816A3D1C-82CC-4C79-A325-1CE309E4AFD0}" srcOrd="22" destOrd="0" presId="urn:microsoft.com/office/officeart/2005/8/layout/cycle1"/>
    <dgm:cxn modelId="{8DB32EF5-D2BB-4765-BBDC-53C7308803FA}" type="presParOf" srcId="{52597F8D-D050-4660-9694-2833D92CAA54}" destId="{1BC703BF-C19F-4BF7-951A-D73A1F561247}" srcOrd="23" destOrd="0" presId="urn:microsoft.com/office/officeart/2005/8/layout/cycle1"/>
    <dgm:cxn modelId="{BD7C760F-79FE-4933-BE35-5AAD18D69502}" type="presParOf" srcId="{52597F8D-D050-4660-9694-2833D92CAA54}" destId="{84B11711-00E1-48F4-9246-A14B90C31189}" srcOrd="24" destOrd="0" presId="urn:microsoft.com/office/officeart/2005/8/layout/cycle1"/>
    <dgm:cxn modelId="{B510A998-3B04-41E9-A15D-FF7165E1D1CA}" type="presParOf" srcId="{52597F8D-D050-4660-9694-2833D92CAA54}" destId="{AC4EFD4B-832E-4337-8DFA-D4461E5B4D00}" srcOrd="25" destOrd="0" presId="urn:microsoft.com/office/officeart/2005/8/layout/cycle1"/>
    <dgm:cxn modelId="{851630F3-5B45-464F-AA89-100227F1F453}" type="presParOf" srcId="{52597F8D-D050-4660-9694-2833D92CAA54}" destId="{9A15E93D-A12C-4C60-B0AB-EA6054E799FD}" srcOrd="26" destOrd="0" presId="urn:microsoft.com/office/officeart/2005/8/layout/cycle1"/>
    <dgm:cxn modelId="{87A9E5E4-B31D-47C3-AF2E-1EA678DF568F}" type="presParOf" srcId="{52597F8D-D050-4660-9694-2833D92CAA54}" destId="{F3C88E23-1036-4F8B-B322-84671571320A}" srcOrd="27" destOrd="0" presId="urn:microsoft.com/office/officeart/2005/8/layout/cycle1"/>
    <dgm:cxn modelId="{0A90FF48-4DA0-41D9-8C89-E7AE0392223B}" type="presParOf" srcId="{52597F8D-D050-4660-9694-2833D92CAA54}" destId="{66E9B5B3-19D1-46A7-98CD-56B86D77B559}" srcOrd="28" destOrd="0" presId="urn:microsoft.com/office/officeart/2005/8/layout/cycle1"/>
    <dgm:cxn modelId="{02A04D3A-A964-4D04-A9E1-E725197D2A02}" type="presParOf" srcId="{52597F8D-D050-4660-9694-2833D92CAA54}" destId="{B2D552A2-5C88-4D7E-9E5F-9DF1BAC3D917}" srcOrd="29" destOrd="0" presId="urn:microsoft.com/office/officeart/2005/8/layout/cycle1"/>
    <dgm:cxn modelId="{4C492D98-C08E-4D8A-B23D-D846376E5CBF}" type="presParOf" srcId="{52597F8D-D050-4660-9694-2833D92CAA54}" destId="{AEC6E56E-68DB-462F-ADA1-2BDEA0973AC0}" srcOrd="30" destOrd="0" presId="urn:microsoft.com/office/officeart/2005/8/layout/cycle1"/>
    <dgm:cxn modelId="{D207C793-FEBF-440C-9CC2-C49A7245F377}" type="presParOf" srcId="{52597F8D-D050-4660-9694-2833D92CAA54}" destId="{7C2C28F4-3CEF-4737-9032-B97636D37E68}" srcOrd="31" destOrd="0" presId="urn:microsoft.com/office/officeart/2005/8/layout/cycle1"/>
    <dgm:cxn modelId="{A66B57E6-B534-433E-ABEB-8FB2E5687AEA}" type="presParOf" srcId="{52597F8D-D050-4660-9694-2833D92CAA54}" destId="{97A3DC53-1BEA-43EF-BD97-F9DB459DFC89}" srcOrd="32" destOrd="0" presId="urn:microsoft.com/office/officeart/2005/8/layout/cycle1"/>
    <dgm:cxn modelId="{4FD29C4E-E449-4C50-B38B-2A4A6C0FE64D}" type="presParOf" srcId="{52597F8D-D050-4660-9694-2833D92CAA54}" destId="{D1AEDAFC-3984-4F9A-AAF1-98B109E7252A}" srcOrd="33" destOrd="0" presId="urn:microsoft.com/office/officeart/2005/8/layout/cycle1"/>
    <dgm:cxn modelId="{3A3E2A84-00C2-4E1D-8AEC-87C2F7E122F7}" type="presParOf" srcId="{52597F8D-D050-4660-9694-2833D92CAA54}" destId="{9C130130-6833-4033-AD67-701C7E0C54B3}" srcOrd="34" destOrd="0" presId="urn:microsoft.com/office/officeart/2005/8/layout/cycle1"/>
    <dgm:cxn modelId="{82A364B2-5B93-4F74-AA49-0C4B8E1C8F21}" type="presParOf" srcId="{52597F8D-D050-4660-9694-2833D92CAA54}" destId="{BE9C02A9-DDF9-45A8-BC49-E7692540C1FE}" srcOrd="35" destOrd="0" presId="urn:microsoft.com/office/officeart/2005/8/layout/cycle1"/>
    <dgm:cxn modelId="{6AA879AD-D10E-45B1-AA4F-C1C5C41E7F72}" type="presParOf" srcId="{52597F8D-D050-4660-9694-2833D92CAA54}" destId="{F23617F4-9A61-4C98-871D-ED0EE56C87FF}" srcOrd="36" destOrd="0" presId="urn:microsoft.com/office/officeart/2005/8/layout/cycle1"/>
    <dgm:cxn modelId="{D118BE49-3823-4248-9F41-F6E93C6A0B5D}" type="presParOf" srcId="{52597F8D-D050-4660-9694-2833D92CAA54}" destId="{E07C8B4B-BE48-4497-9714-BE4AE784A21E}" srcOrd="37" destOrd="0" presId="urn:microsoft.com/office/officeart/2005/8/layout/cycle1"/>
    <dgm:cxn modelId="{EFC4D8FC-CE49-4718-983A-DFBD3E73F862}" type="presParOf" srcId="{52597F8D-D050-4660-9694-2833D92CAA54}" destId="{F80E7174-3DFF-4199-B2EA-FE16214CC6D8}" srcOrd="38" destOrd="0" presId="urn:microsoft.com/office/officeart/2005/8/layout/cycle1"/>
    <dgm:cxn modelId="{D9A24250-6B7E-4789-A6DC-8FFDD33E3F01}" type="presParOf" srcId="{52597F8D-D050-4660-9694-2833D92CAA54}" destId="{42B0F463-C374-45AD-9D8D-2191A945A520}" srcOrd="39" destOrd="0" presId="urn:microsoft.com/office/officeart/2005/8/layout/cycle1"/>
    <dgm:cxn modelId="{E9A6B324-9B08-4DB3-B078-4A89AE1470C9}" type="presParOf" srcId="{52597F8D-D050-4660-9694-2833D92CAA54}" destId="{3C7A8C7F-13A3-4F8A-A8FC-3B5586253533}" srcOrd="40" destOrd="0" presId="urn:microsoft.com/office/officeart/2005/8/layout/cycle1"/>
    <dgm:cxn modelId="{EBD78B9C-0CA9-4C2A-84C2-6A29F00A6B38}" type="presParOf" srcId="{52597F8D-D050-4660-9694-2833D92CAA54}" destId="{EE494D30-6F2F-42F5-8768-BEBD4D769337}" srcOrd="4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6B50C-840B-49AA-BFAE-30E9DEE1AE9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1A270A4-6847-4352-9EA1-89D074694D8F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Cooper Black" panose="0208090404030B020404" pitchFamily="18" charset="0"/>
            </a:rPr>
            <a:t>4° </a:t>
          </a:r>
        </a:p>
        <a:p>
          <a:r>
            <a:rPr lang="es-ES" sz="1800" b="1" dirty="0" smtClean="0">
              <a:solidFill>
                <a:schemeClr val="tx1"/>
              </a:solidFill>
              <a:latin typeface="Cooper Black" panose="0208090404030B020404" pitchFamily="18" charset="0"/>
            </a:rPr>
            <a:t>AÑOS</a:t>
          </a:r>
          <a:endParaRPr lang="es-ES" sz="1800" b="1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C855BE08-4B61-4FF3-94C3-4E8F2DB25467}" type="parTrans" cxnId="{7A2467B1-1E08-49B3-B820-7ED50B41EC89}">
      <dgm:prSet/>
      <dgm:spPr/>
      <dgm:t>
        <a:bodyPr/>
        <a:lstStyle/>
        <a:p>
          <a:endParaRPr lang="es-ES"/>
        </a:p>
      </dgm:t>
    </dgm:pt>
    <dgm:pt modelId="{6E456992-3BB1-4AC4-A441-4EC730AB15D2}" type="sibTrans" cxnId="{7A2467B1-1E08-49B3-B820-7ED50B41EC89}">
      <dgm:prSet/>
      <dgm:spPr/>
      <dgm:t>
        <a:bodyPr/>
        <a:lstStyle/>
        <a:p>
          <a:endParaRPr lang="es-ES"/>
        </a:p>
      </dgm:t>
    </dgm:pt>
    <dgm:pt modelId="{794F3DFA-B472-4716-83CE-0BF569DEBC9F}">
      <dgm:prSet phldrT="[Texto]" custT="1"/>
      <dgm:spPr/>
      <dgm:t>
        <a:bodyPr/>
        <a:lstStyle/>
        <a:p>
          <a:pPr algn="ctr"/>
          <a:r>
            <a:rPr lang="es-ES" sz="1000" b="1" dirty="0" smtClean="0">
              <a:solidFill>
                <a:schemeClr val="accent3">
                  <a:lumMod val="75000"/>
                </a:schemeClr>
              </a:solidFill>
              <a:effectLst/>
            </a:rPr>
            <a:t>    </a:t>
          </a:r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effectLst/>
              <a:latin typeface="Cooper Black" panose="0208090404030B020404" pitchFamily="18" charset="0"/>
            </a:rPr>
            <a:t>07 DE SEPTIEMBRE</a:t>
          </a:r>
          <a:endParaRPr lang="es-ES" sz="1400" b="1" dirty="0">
            <a:solidFill>
              <a:schemeClr val="accent3">
                <a:lumMod val="75000"/>
              </a:schemeClr>
            </a:solidFill>
            <a:effectLst/>
            <a:latin typeface="Cooper Black" panose="0208090404030B020404" pitchFamily="18" charset="0"/>
          </a:endParaRPr>
        </a:p>
      </dgm:t>
    </dgm:pt>
    <dgm:pt modelId="{BDE681C6-BA99-4402-9B25-055BDC0BD687}" type="parTrans" cxnId="{90DFECD0-9A5C-4DB7-BA45-86A3AAED0A87}">
      <dgm:prSet/>
      <dgm:spPr/>
      <dgm:t>
        <a:bodyPr/>
        <a:lstStyle/>
        <a:p>
          <a:endParaRPr lang="es-ES"/>
        </a:p>
      </dgm:t>
    </dgm:pt>
    <dgm:pt modelId="{930153AD-AE7F-451E-9955-C1639A3D6DFF}" type="sibTrans" cxnId="{90DFECD0-9A5C-4DB7-BA45-86A3AAED0A87}">
      <dgm:prSet/>
      <dgm:spPr/>
      <dgm:t>
        <a:bodyPr/>
        <a:lstStyle/>
        <a:p>
          <a:endParaRPr lang="es-ES"/>
        </a:p>
      </dgm:t>
    </dgm:pt>
    <dgm:pt modelId="{647D4C8D-024C-4C7F-8507-316C95313C5B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14 DE </a:t>
          </a:r>
        </a:p>
        <a:p>
          <a:pPr algn="ctr"/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b="1" dirty="0">
            <a:solidFill>
              <a:schemeClr val="accent3">
                <a:lumMod val="75000"/>
              </a:schemeClr>
            </a:solidFill>
            <a:latin typeface="Cooper Black" panose="0208090404030B020404" pitchFamily="18" charset="0"/>
          </a:endParaRPr>
        </a:p>
      </dgm:t>
    </dgm:pt>
    <dgm:pt modelId="{6878BECB-B804-4422-AAAD-D494BD7D1A32}" type="parTrans" cxnId="{EC2CC24A-F847-4B29-A256-4E48D2E5FE38}">
      <dgm:prSet/>
      <dgm:spPr/>
      <dgm:t>
        <a:bodyPr/>
        <a:lstStyle/>
        <a:p>
          <a:endParaRPr lang="es-ES"/>
        </a:p>
      </dgm:t>
    </dgm:pt>
    <dgm:pt modelId="{94845E7E-4B82-4FC9-AAD7-5CD798D02B3A}" type="sibTrans" cxnId="{EC2CC24A-F847-4B29-A256-4E48D2E5FE38}">
      <dgm:prSet/>
      <dgm:spPr/>
      <dgm:t>
        <a:bodyPr/>
        <a:lstStyle/>
        <a:p>
          <a:endParaRPr lang="es-ES"/>
        </a:p>
      </dgm:t>
    </dgm:pt>
    <dgm:pt modelId="{EB94D3F9-71C4-4248-8BBD-41D7734CA67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2° Y 3°</a:t>
          </a:r>
        </a:p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84E858C5-89FB-43B0-8DBB-4D02F1FB87AF}" type="parTrans" cxnId="{F3D50C99-BD76-4FCF-81D2-DC9D6880F533}">
      <dgm:prSet/>
      <dgm:spPr/>
      <dgm:t>
        <a:bodyPr/>
        <a:lstStyle/>
        <a:p>
          <a:endParaRPr lang="es-ES"/>
        </a:p>
      </dgm:t>
    </dgm:pt>
    <dgm:pt modelId="{7D296433-6CE3-4B30-ACA6-464BAEE5039D}" type="sibTrans" cxnId="{F3D50C99-BD76-4FCF-81D2-DC9D6880F533}">
      <dgm:prSet/>
      <dgm:spPr/>
      <dgm:t>
        <a:bodyPr/>
        <a:lstStyle/>
        <a:p>
          <a:endParaRPr lang="es-ES"/>
        </a:p>
      </dgm:t>
    </dgm:pt>
    <dgm:pt modelId="{EDA090E4-330D-45D9-B340-CFAFA0AEFC94}">
      <dgm:prSet phldrT="[Texto]" custT="1"/>
      <dgm:spPr/>
      <dgm:t>
        <a:bodyPr/>
        <a:lstStyle/>
        <a:p>
          <a:pPr algn="ctr"/>
          <a:r>
            <a:rPr lang="es-ES" sz="900" dirty="0" smtClean="0">
              <a:solidFill>
                <a:schemeClr val="accent3">
                  <a:lumMod val="75000"/>
                </a:schemeClr>
              </a:solidFill>
            </a:rPr>
            <a:t>  </a:t>
          </a:r>
          <a:r>
            <a:rPr lang="es-ES" sz="14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22 DE </a:t>
          </a:r>
        </a:p>
        <a:p>
          <a:pPr algn="ctr"/>
          <a:r>
            <a:rPr lang="es-ES" sz="14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B39B6AE7-8138-4305-A3D6-E6404D8BA259}" type="parTrans" cxnId="{AE5D1B05-BDF3-4BBC-BBE0-0E013B0EBC7B}">
      <dgm:prSet/>
      <dgm:spPr/>
      <dgm:t>
        <a:bodyPr/>
        <a:lstStyle/>
        <a:p>
          <a:endParaRPr lang="es-ES"/>
        </a:p>
      </dgm:t>
    </dgm:pt>
    <dgm:pt modelId="{794047E0-A0B9-4E6C-B5FB-74CCF950F01B}" type="sibTrans" cxnId="{AE5D1B05-BDF3-4BBC-BBE0-0E013B0EBC7B}">
      <dgm:prSet/>
      <dgm:spPr/>
      <dgm:t>
        <a:bodyPr/>
        <a:lstStyle/>
        <a:p>
          <a:endParaRPr lang="es-ES"/>
        </a:p>
      </dgm:t>
    </dgm:pt>
    <dgm:pt modelId="{A99F9140-D240-41D3-83D6-EF65E727F2DC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1°</a:t>
          </a:r>
        </a:p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A984BF37-A056-4340-9E75-98F13AACD190}" type="sibTrans" cxnId="{0F98F5EF-EE94-4637-B797-3AC1C8258A72}">
      <dgm:prSet/>
      <dgm:spPr/>
      <dgm:t>
        <a:bodyPr/>
        <a:lstStyle/>
        <a:p>
          <a:endParaRPr lang="es-ES"/>
        </a:p>
      </dgm:t>
    </dgm:pt>
    <dgm:pt modelId="{E4BF049B-EB69-404A-A5F3-6F4C8E4ABE66}" type="parTrans" cxnId="{0F98F5EF-EE94-4637-B797-3AC1C8258A72}">
      <dgm:prSet/>
      <dgm:spPr/>
      <dgm:t>
        <a:bodyPr/>
        <a:lstStyle/>
        <a:p>
          <a:endParaRPr lang="es-ES"/>
        </a:p>
      </dgm:t>
    </dgm:pt>
    <dgm:pt modelId="{68F358E6-49A4-466D-B1A6-8E0E13B0A685}" type="pres">
      <dgm:prSet presAssocID="{8686B50C-840B-49AA-BFAE-30E9DEE1AE9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C4948AA-C092-4FBD-8230-D9BABEB66527}" type="pres">
      <dgm:prSet presAssocID="{C1A270A4-6847-4352-9EA1-89D074694D8F}" presName="composite" presStyleCnt="0"/>
      <dgm:spPr/>
    </dgm:pt>
    <dgm:pt modelId="{589899BA-D380-47CC-ACA6-5741C38D4BC0}" type="pres">
      <dgm:prSet presAssocID="{C1A270A4-6847-4352-9EA1-89D074694D8F}" presName="Parent1" presStyleLbl="node1" presStyleIdx="0" presStyleCnt="6" custLinFactNeighborX="-15904" custLinFactNeighborY="-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51D61-9BAA-40AB-A8A1-C193D23F1873}" type="pres">
      <dgm:prSet presAssocID="{C1A270A4-6847-4352-9EA1-89D074694D8F}" presName="Childtext1" presStyleLbl="revTx" presStyleIdx="0" presStyleCnt="3" custScaleX="101120" custScaleY="85124" custLinFactNeighborX="-993" custLinFactNeighborY="-3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EE941-56FF-4A2C-9988-D3181D41DF5B}" type="pres">
      <dgm:prSet presAssocID="{C1A270A4-6847-4352-9EA1-89D074694D8F}" presName="BalanceSpacing" presStyleCnt="0"/>
      <dgm:spPr/>
    </dgm:pt>
    <dgm:pt modelId="{2D229801-B327-4605-AACA-883A433852BD}" type="pres">
      <dgm:prSet presAssocID="{C1A270A4-6847-4352-9EA1-89D074694D8F}" presName="BalanceSpacing1" presStyleCnt="0"/>
      <dgm:spPr/>
    </dgm:pt>
    <dgm:pt modelId="{C17EE915-67B9-41D3-B95C-26B77CCBE6E9}" type="pres">
      <dgm:prSet presAssocID="{6E456992-3BB1-4AC4-A441-4EC730AB15D2}" presName="Accent1Text" presStyleLbl="node1" presStyleIdx="1" presStyleCnt="6" custLinFactNeighborX="-14682" custLinFactNeighborY="-41"/>
      <dgm:spPr/>
      <dgm:t>
        <a:bodyPr/>
        <a:lstStyle/>
        <a:p>
          <a:endParaRPr lang="es-ES"/>
        </a:p>
      </dgm:t>
    </dgm:pt>
    <dgm:pt modelId="{C423EC92-B5B0-4346-B9A5-24B7176DE147}" type="pres">
      <dgm:prSet presAssocID="{6E456992-3BB1-4AC4-A441-4EC730AB15D2}" presName="spaceBetweenRectangles" presStyleCnt="0"/>
      <dgm:spPr/>
    </dgm:pt>
    <dgm:pt modelId="{678B334C-FB24-4EFB-9019-455E389A667E}" type="pres">
      <dgm:prSet presAssocID="{A99F9140-D240-41D3-83D6-EF65E727F2DC}" presName="composite" presStyleCnt="0"/>
      <dgm:spPr/>
    </dgm:pt>
    <dgm:pt modelId="{CF83D646-1EEE-4935-8B2E-37DD7E3B7BD2}" type="pres">
      <dgm:prSet presAssocID="{A99F9140-D240-41D3-83D6-EF65E727F2DC}" presName="Parent1" presStyleLbl="node1" presStyleIdx="2" presStyleCnt="6" custLinFactNeighborX="-22771" custLinFactNeighborY="-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C7937E-8A04-487B-A40C-9AA425601A9D}" type="pres">
      <dgm:prSet presAssocID="{A99F9140-D240-41D3-83D6-EF65E727F2DC}" presName="Childtext1" presStyleLbl="revTx" presStyleIdx="1" presStyleCnt="3" custScaleX="115414" custScaleY="93873" custLinFactNeighborX="-7196" custLinFactNeighborY="-3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6CB18-1EF7-40E4-BC19-AFC26BD02076}" type="pres">
      <dgm:prSet presAssocID="{A99F9140-D240-41D3-83D6-EF65E727F2DC}" presName="BalanceSpacing" presStyleCnt="0"/>
      <dgm:spPr/>
    </dgm:pt>
    <dgm:pt modelId="{3D037405-279E-4458-8FD2-3BC88F087D97}" type="pres">
      <dgm:prSet presAssocID="{A99F9140-D240-41D3-83D6-EF65E727F2DC}" presName="BalanceSpacing1" presStyleCnt="0"/>
      <dgm:spPr/>
    </dgm:pt>
    <dgm:pt modelId="{0FFBE812-AE2B-48E5-8C14-E968344BEBB4}" type="pres">
      <dgm:prSet presAssocID="{A984BF37-A056-4340-9E75-98F13AACD190}" presName="Accent1Text" presStyleLbl="node1" presStyleIdx="3" presStyleCnt="6" custLinFactNeighborX="-18909" custLinFactNeighborY="-872"/>
      <dgm:spPr/>
      <dgm:t>
        <a:bodyPr/>
        <a:lstStyle/>
        <a:p>
          <a:endParaRPr lang="es-ES"/>
        </a:p>
      </dgm:t>
    </dgm:pt>
    <dgm:pt modelId="{0561FA6B-5E87-4268-A664-7DDF963B581D}" type="pres">
      <dgm:prSet presAssocID="{A984BF37-A056-4340-9E75-98F13AACD190}" presName="spaceBetweenRectangles" presStyleCnt="0"/>
      <dgm:spPr/>
    </dgm:pt>
    <dgm:pt modelId="{6BBBC980-9776-4E75-A42B-6072D6180B50}" type="pres">
      <dgm:prSet presAssocID="{EB94D3F9-71C4-4248-8BBD-41D7734CA678}" presName="composite" presStyleCnt="0"/>
      <dgm:spPr/>
    </dgm:pt>
    <dgm:pt modelId="{0FD0DA08-74EC-483D-AF46-8F635E29DCC7}" type="pres">
      <dgm:prSet presAssocID="{EB94D3F9-71C4-4248-8BBD-41D7734CA6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8237F-0AC3-43DE-A9D8-0023F28CED48}" type="pres">
      <dgm:prSet presAssocID="{EB94D3F9-71C4-4248-8BBD-41D7734CA678}" presName="Childtext1" presStyleLbl="revTx" presStyleIdx="2" presStyleCnt="3" custScaleX="110423" custScaleY="55097" custLinFactNeighborX="14278" custLinFactNeighborY="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DB8FD-5E08-410D-9C44-94512F9C70CE}" type="pres">
      <dgm:prSet presAssocID="{EB94D3F9-71C4-4248-8BBD-41D7734CA678}" presName="BalanceSpacing" presStyleCnt="0"/>
      <dgm:spPr/>
    </dgm:pt>
    <dgm:pt modelId="{0476864E-ECAD-4B89-B35D-360F5D8171FC}" type="pres">
      <dgm:prSet presAssocID="{EB94D3F9-71C4-4248-8BBD-41D7734CA678}" presName="BalanceSpacing1" presStyleCnt="0"/>
      <dgm:spPr/>
    </dgm:pt>
    <dgm:pt modelId="{70077C84-73A3-403E-B59E-265CD4015589}" type="pres">
      <dgm:prSet presAssocID="{7D296433-6CE3-4B30-ACA6-464BAEE5039D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089EB101-6BDA-4F65-8163-BA0A3345D6BE}" type="presOf" srcId="{A99F9140-D240-41D3-83D6-EF65E727F2DC}" destId="{CF83D646-1EEE-4935-8B2E-37DD7E3B7BD2}" srcOrd="0" destOrd="0" presId="urn:microsoft.com/office/officeart/2008/layout/AlternatingHexagons"/>
    <dgm:cxn modelId="{E3398D99-FA85-4BEA-8FC9-9BB4BF06906B}" type="presOf" srcId="{8686B50C-840B-49AA-BFAE-30E9DEE1AE93}" destId="{68F358E6-49A4-466D-B1A6-8E0E13B0A685}" srcOrd="0" destOrd="0" presId="urn:microsoft.com/office/officeart/2008/layout/AlternatingHexagons"/>
    <dgm:cxn modelId="{01881112-EAEC-4399-934B-2A806F45CA5A}" type="presOf" srcId="{647D4C8D-024C-4C7F-8507-316C95313C5B}" destId="{92C7937E-8A04-487B-A40C-9AA425601A9D}" srcOrd="0" destOrd="0" presId="urn:microsoft.com/office/officeart/2008/layout/AlternatingHexagons"/>
    <dgm:cxn modelId="{49733DD0-0AC1-4966-B148-C36260E1AD16}" type="presOf" srcId="{A984BF37-A056-4340-9E75-98F13AACD190}" destId="{0FFBE812-AE2B-48E5-8C14-E968344BEBB4}" srcOrd="0" destOrd="0" presId="urn:microsoft.com/office/officeart/2008/layout/AlternatingHexagons"/>
    <dgm:cxn modelId="{AE5D1B05-BDF3-4BBC-BBE0-0E013B0EBC7B}" srcId="{EB94D3F9-71C4-4248-8BBD-41D7734CA678}" destId="{EDA090E4-330D-45D9-B340-CFAFA0AEFC94}" srcOrd="0" destOrd="0" parTransId="{B39B6AE7-8138-4305-A3D6-E6404D8BA259}" sibTransId="{794047E0-A0B9-4E6C-B5FB-74CCF950F01B}"/>
    <dgm:cxn modelId="{90ACF99B-CB62-4780-9E64-59109899D405}" type="presOf" srcId="{794F3DFA-B472-4716-83CE-0BF569DEBC9F}" destId="{53E51D61-9BAA-40AB-A8A1-C193D23F1873}" srcOrd="0" destOrd="0" presId="urn:microsoft.com/office/officeart/2008/layout/AlternatingHexagons"/>
    <dgm:cxn modelId="{344ABFD7-6C7B-4775-A52F-94D603E6F2ED}" type="presOf" srcId="{6E456992-3BB1-4AC4-A441-4EC730AB15D2}" destId="{C17EE915-67B9-41D3-B95C-26B77CCBE6E9}" srcOrd="0" destOrd="0" presId="urn:microsoft.com/office/officeart/2008/layout/AlternatingHexagons"/>
    <dgm:cxn modelId="{79C60F62-EA78-42E9-84E5-54E9CB56A1AB}" type="presOf" srcId="{EB94D3F9-71C4-4248-8BBD-41D7734CA678}" destId="{0FD0DA08-74EC-483D-AF46-8F635E29DCC7}" srcOrd="0" destOrd="0" presId="urn:microsoft.com/office/officeart/2008/layout/AlternatingHexagons"/>
    <dgm:cxn modelId="{0F98F5EF-EE94-4637-B797-3AC1C8258A72}" srcId="{8686B50C-840B-49AA-BFAE-30E9DEE1AE93}" destId="{A99F9140-D240-41D3-83D6-EF65E727F2DC}" srcOrd="1" destOrd="0" parTransId="{E4BF049B-EB69-404A-A5F3-6F4C8E4ABE66}" sibTransId="{A984BF37-A056-4340-9E75-98F13AACD190}"/>
    <dgm:cxn modelId="{C2892FAF-38E8-4645-9DF3-8DA2F3FB611F}" type="presOf" srcId="{C1A270A4-6847-4352-9EA1-89D074694D8F}" destId="{589899BA-D380-47CC-ACA6-5741C38D4BC0}" srcOrd="0" destOrd="0" presId="urn:microsoft.com/office/officeart/2008/layout/AlternatingHexagons"/>
    <dgm:cxn modelId="{F3D50C99-BD76-4FCF-81D2-DC9D6880F533}" srcId="{8686B50C-840B-49AA-BFAE-30E9DEE1AE93}" destId="{EB94D3F9-71C4-4248-8BBD-41D7734CA678}" srcOrd="2" destOrd="0" parTransId="{84E858C5-89FB-43B0-8DBB-4D02F1FB87AF}" sibTransId="{7D296433-6CE3-4B30-ACA6-464BAEE5039D}"/>
    <dgm:cxn modelId="{4F3096A5-F3B8-4886-896F-3DD7860DE0AD}" type="presOf" srcId="{7D296433-6CE3-4B30-ACA6-464BAEE5039D}" destId="{70077C84-73A3-403E-B59E-265CD4015589}" srcOrd="0" destOrd="0" presId="urn:microsoft.com/office/officeart/2008/layout/AlternatingHexagons"/>
    <dgm:cxn modelId="{A2313475-BC1A-4C7D-9267-34D874BDC2AF}" type="presOf" srcId="{EDA090E4-330D-45D9-B340-CFAFA0AEFC94}" destId="{C778237F-0AC3-43DE-A9D8-0023F28CED48}" srcOrd="0" destOrd="0" presId="urn:microsoft.com/office/officeart/2008/layout/AlternatingHexagons"/>
    <dgm:cxn modelId="{90DFECD0-9A5C-4DB7-BA45-86A3AAED0A87}" srcId="{C1A270A4-6847-4352-9EA1-89D074694D8F}" destId="{794F3DFA-B472-4716-83CE-0BF569DEBC9F}" srcOrd="0" destOrd="0" parTransId="{BDE681C6-BA99-4402-9B25-055BDC0BD687}" sibTransId="{930153AD-AE7F-451E-9955-C1639A3D6DFF}"/>
    <dgm:cxn modelId="{EC2CC24A-F847-4B29-A256-4E48D2E5FE38}" srcId="{A99F9140-D240-41D3-83D6-EF65E727F2DC}" destId="{647D4C8D-024C-4C7F-8507-316C95313C5B}" srcOrd="0" destOrd="0" parTransId="{6878BECB-B804-4422-AAAD-D494BD7D1A32}" sibTransId="{94845E7E-4B82-4FC9-AAD7-5CD798D02B3A}"/>
    <dgm:cxn modelId="{7A2467B1-1E08-49B3-B820-7ED50B41EC89}" srcId="{8686B50C-840B-49AA-BFAE-30E9DEE1AE93}" destId="{C1A270A4-6847-4352-9EA1-89D074694D8F}" srcOrd="0" destOrd="0" parTransId="{C855BE08-4B61-4FF3-94C3-4E8F2DB25467}" sibTransId="{6E456992-3BB1-4AC4-A441-4EC730AB15D2}"/>
    <dgm:cxn modelId="{4788B53D-A9DA-4F26-9CBB-CD8D5D583E2A}" type="presParOf" srcId="{68F358E6-49A4-466D-B1A6-8E0E13B0A685}" destId="{0C4948AA-C092-4FBD-8230-D9BABEB66527}" srcOrd="0" destOrd="0" presId="urn:microsoft.com/office/officeart/2008/layout/AlternatingHexagons"/>
    <dgm:cxn modelId="{4E94BD23-32C5-4899-901F-849C00D33C0A}" type="presParOf" srcId="{0C4948AA-C092-4FBD-8230-D9BABEB66527}" destId="{589899BA-D380-47CC-ACA6-5741C38D4BC0}" srcOrd="0" destOrd="0" presId="urn:microsoft.com/office/officeart/2008/layout/AlternatingHexagons"/>
    <dgm:cxn modelId="{5E813234-5E7A-44DA-BB74-68BB7FCBB933}" type="presParOf" srcId="{0C4948AA-C092-4FBD-8230-D9BABEB66527}" destId="{53E51D61-9BAA-40AB-A8A1-C193D23F1873}" srcOrd="1" destOrd="0" presId="urn:microsoft.com/office/officeart/2008/layout/AlternatingHexagons"/>
    <dgm:cxn modelId="{334892CE-E99A-4E76-984C-8893235B3562}" type="presParOf" srcId="{0C4948AA-C092-4FBD-8230-D9BABEB66527}" destId="{F67EE941-56FF-4A2C-9988-D3181D41DF5B}" srcOrd="2" destOrd="0" presId="urn:microsoft.com/office/officeart/2008/layout/AlternatingHexagons"/>
    <dgm:cxn modelId="{CCDAAC70-55BB-45A3-835D-ACC25C40CB23}" type="presParOf" srcId="{0C4948AA-C092-4FBD-8230-D9BABEB66527}" destId="{2D229801-B327-4605-AACA-883A433852BD}" srcOrd="3" destOrd="0" presId="urn:microsoft.com/office/officeart/2008/layout/AlternatingHexagons"/>
    <dgm:cxn modelId="{79D2C409-2F2C-4CEB-8FB1-A43B5A6C0C85}" type="presParOf" srcId="{0C4948AA-C092-4FBD-8230-D9BABEB66527}" destId="{C17EE915-67B9-41D3-B95C-26B77CCBE6E9}" srcOrd="4" destOrd="0" presId="urn:microsoft.com/office/officeart/2008/layout/AlternatingHexagons"/>
    <dgm:cxn modelId="{6A7A1242-2E44-4505-9B29-FE3881020238}" type="presParOf" srcId="{68F358E6-49A4-466D-B1A6-8E0E13B0A685}" destId="{C423EC92-B5B0-4346-B9A5-24B7176DE147}" srcOrd="1" destOrd="0" presId="urn:microsoft.com/office/officeart/2008/layout/AlternatingHexagons"/>
    <dgm:cxn modelId="{835DA1EB-70B0-4958-8113-E533FAB9BD13}" type="presParOf" srcId="{68F358E6-49A4-466D-B1A6-8E0E13B0A685}" destId="{678B334C-FB24-4EFB-9019-455E389A667E}" srcOrd="2" destOrd="0" presId="urn:microsoft.com/office/officeart/2008/layout/AlternatingHexagons"/>
    <dgm:cxn modelId="{89332B5E-4719-4C28-8281-19BBFD01E5E4}" type="presParOf" srcId="{678B334C-FB24-4EFB-9019-455E389A667E}" destId="{CF83D646-1EEE-4935-8B2E-37DD7E3B7BD2}" srcOrd="0" destOrd="0" presId="urn:microsoft.com/office/officeart/2008/layout/AlternatingHexagons"/>
    <dgm:cxn modelId="{EF8A7B37-CA31-4AA4-B14B-F6B20FF8383B}" type="presParOf" srcId="{678B334C-FB24-4EFB-9019-455E389A667E}" destId="{92C7937E-8A04-487B-A40C-9AA425601A9D}" srcOrd="1" destOrd="0" presId="urn:microsoft.com/office/officeart/2008/layout/AlternatingHexagons"/>
    <dgm:cxn modelId="{3975648A-4CA2-4683-8FDA-31ACCC1EBF46}" type="presParOf" srcId="{678B334C-FB24-4EFB-9019-455E389A667E}" destId="{A3D6CB18-1EF7-40E4-BC19-AFC26BD02076}" srcOrd="2" destOrd="0" presId="urn:microsoft.com/office/officeart/2008/layout/AlternatingHexagons"/>
    <dgm:cxn modelId="{19ED8836-395D-4F68-AEE6-2C491845F879}" type="presParOf" srcId="{678B334C-FB24-4EFB-9019-455E389A667E}" destId="{3D037405-279E-4458-8FD2-3BC88F087D97}" srcOrd="3" destOrd="0" presId="urn:microsoft.com/office/officeart/2008/layout/AlternatingHexagons"/>
    <dgm:cxn modelId="{A1FF7043-1B0B-41E4-97FD-703F286D57D8}" type="presParOf" srcId="{678B334C-FB24-4EFB-9019-455E389A667E}" destId="{0FFBE812-AE2B-48E5-8C14-E968344BEBB4}" srcOrd="4" destOrd="0" presId="urn:microsoft.com/office/officeart/2008/layout/AlternatingHexagons"/>
    <dgm:cxn modelId="{86021344-1175-43E4-A532-BAE86C491C89}" type="presParOf" srcId="{68F358E6-49A4-466D-B1A6-8E0E13B0A685}" destId="{0561FA6B-5E87-4268-A664-7DDF963B581D}" srcOrd="3" destOrd="0" presId="urn:microsoft.com/office/officeart/2008/layout/AlternatingHexagons"/>
    <dgm:cxn modelId="{92B387E0-0388-4BCE-BBE4-08E27B3ED13D}" type="presParOf" srcId="{68F358E6-49A4-466D-B1A6-8E0E13B0A685}" destId="{6BBBC980-9776-4E75-A42B-6072D6180B50}" srcOrd="4" destOrd="0" presId="urn:microsoft.com/office/officeart/2008/layout/AlternatingHexagons"/>
    <dgm:cxn modelId="{9793F7A8-F369-4871-9555-654A4D65A175}" type="presParOf" srcId="{6BBBC980-9776-4E75-A42B-6072D6180B50}" destId="{0FD0DA08-74EC-483D-AF46-8F635E29DCC7}" srcOrd="0" destOrd="0" presId="urn:microsoft.com/office/officeart/2008/layout/AlternatingHexagons"/>
    <dgm:cxn modelId="{948E90E1-788E-40E0-9C71-7541C9465B43}" type="presParOf" srcId="{6BBBC980-9776-4E75-A42B-6072D6180B50}" destId="{C778237F-0AC3-43DE-A9D8-0023F28CED48}" srcOrd="1" destOrd="0" presId="urn:microsoft.com/office/officeart/2008/layout/AlternatingHexagons"/>
    <dgm:cxn modelId="{88C1C3C7-2C80-435C-A0F7-25C56DCAE97E}" type="presParOf" srcId="{6BBBC980-9776-4E75-A42B-6072D6180B50}" destId="{479DB8FD-5E08-410D-9C44-94512F9C70CE}" srcOrd="2" destOrd="0" presId="urn:microsoft.com/office/officeart/2008/layout/AlternatingHexagons"/>
    <dgm:cxn modelId="{4E1EEBF9-A505-417B-BB88-BE7CDB897EFC}" type="presParOf" srcId="{6BBBC980-9776-4E75-A42B-6072D6180B50}" destId="{0476864E-ECAD-4B89-B35D-360F5D8171FC}" srcOrd="3" destOrd="0" presId="urn:microsoft.com/office/officeart/2008/layout/AlternatingHexagons"/>
    <dgm:cxn modelId="{92FA01F9-F952-4CF8-9737-6AE141160BB6}" type="presParOf" srcId="{6BBBC980-9776-4E75-A42B-6072D6180B50}" destId="{70077C84-73A3-403E-B59E-265CD40155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6B50C-840B-49AA-BFAE-30E9DEE1AE9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1A270A4-6847-4352-9EA1-89D074694D8F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Cooper Black" panose="0208090404030B020404" pitchFamily="18" charset="0"/>
            </a:rPr>
            <a:t>3° </a:t>
          </a:r>
        </a:p>
        <a:p>
          <a:r>
            <a:rPr lang="es-ES" sz="1800" b="1" dirty="0" smtClean="0">
              <a:solidFill>
                <a:schemeClr val="tx1"/>
              </a:solidFill>
              <a:latin typeface="Cooper Black" panose="0208090404030B020404" pitchFamily="18" charset="0"/>
            </a:rPr>
            <a:t>AÑOS</a:t>
          </a:r>
          <a:endParaRPr lang="es-ES" sz="1800" b="1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C855BE08-4B61-4FF3-94C3-4E8F2DB25467}" type="parTrans" cxnId="{7A2467B1-1E08-49B3-B820-7ED50B41EC89}">
      <dgm:prSet/>
      <dgm:spPr/>
      <dgm:t>
        <a:bodyPr/>
        <a:lstStyle/>
        <a:p>
          <a:endParaRPr lang="es-ES"/>
        </a:p>
      </dgm:t>
    </dgm:pt>
    <dgm:pt modelId="{6E456992-3BB1-4AC4-A441-4EC730AB15D2}" type="sibTrans" cxnId="{7A2467B1-1E08-49B3-B820-7ED50B41EC89}">
      <dgm:prSet/>
      <dgm:spPr/>
      <dgm:t>
        <a:bodyPr/>
        <a:lstStyle/>
        <a:p>
          <a:endParaRPr lang="es-ES"/>
        </a:p>
      </dgm:t>
    </dgm:pt>
    <dgm:pt modelId="{794F3DFA-B472-4716-83CE-0BF569DEBC9F}">
      <dgm:prSet phldrT="[Texto]" custT="1"/>
      <dgm:spPr/>
      <dgm:t>
        <a:bodyPr/>
        <a:lstStyle/>
        <a:p>
          <a:pPr algn="ctr"/>
          <a:r>
            <a:rPr lang="es-ES" sz="1000" b="1" dirty="0" smtClean="0">
              <a:solidFill>
                <a:schemeClr val="accent3">
                  <a:lumMod val="75000"/>
                </a:schemeClr>
              </a:solidFill>
              <a:effectLst/>
            </a:rPr>
            <a:t>    </a:t>
          </a:r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effectLst/>
              <a:latin typeface="Cooper Black" panose="0208090404030B020404" pitchFamily="18" charset="0"/>
            </a:rPr>
            <a:t>07 DE SEPTIEMBRE</a:t>
          </a:r>
          <a:endParaRPr lang="es-ES" sz="1400" b="1" dirty="0">
            <a:solidFill>
              <a:schemeClr val="accent3">
                <a:lumMod val="75000"/>
              </a:schemeClr>
            </a:solidFill>
            <a:effectLst/>
            <a:latin typeface="Cooper Black" panose="0208090404030B020404" pitchFamily="18" charset="0"/>
          </a:endParaRPr>
        </a:p>
      </dgm:t>
    </dgm:pt>
    <dgm:pt modelId="{BDE681C6-BA99-4402-9B25-055BDC0BD687}" type="parTrans" cxnId="{90DFECD0-9A5C-4DB7-BA45-86A3AAED0A87}">
      <dgm:prSet/>
      <dgm:spPr/>
      <dgm:t>
        <a:bodyPr/>
        <a:lstStyle/>
        <a:p>
          <a:endParaRPr lang="es-ES"/>
        </a:p>
      </dgm:t>
    </dgm:pt>
    <dgm:pt modelId="{930153AD-AE7F-451E-9955-C1639A3D6DFF}" type="sibTrans" cxnId="{90DFECD0-9A5C-4DB7-BA45-86A3AAED0A87}">
      <dgm:prSet/>
      <dgm:spPr/>
      <dgm:t>
        <a:bodyPr/>
        <a:lstStyle/>
        <a:p>
          <a:endParaRPr lang="es-ES"/>
        </a:p>
      </dgm:t>
    </dgm:pt>
    <dgm:pt modelId="{647D4C8D-024C-4C7F-8507-316C95313C5B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14 DE </a:t>
          </a:r>
        </a:p>
        <a:p>
          <a:pPr algn="ctr"/>
          <a:r>
            <a:rPr lang="es-ES" sz="1400" b="1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b="1" dirty="0">
            <a:solidFill>
              <a:schemeClr val="accent3">
                <a:lumMod val="75000"/>
              </a:schemeClr>
            </a:solidFill>
            <a:latin typeface="Cooper Black" panose="0208090404030B020404" pitchFamily="18" charset="0"/>
          </a:endParaRPr>
        </a:p>
      </dgm:t>
    </dgm:pt>
    <dgm:pt modelId="{6878BECB-B804-4422-AAAD-D494BD7D1A32}" type="parTrans" cxnId="{EC2CC24A-F847-4B29-A256-4E48D2E5FE38}">
      <dgm:prSet/>
      <dgm:spPr/>
      <dgm:t>
        <a:bodyPr/>
        <a:lstStyle/>
        <a:p>
          <a:endParaRPr lang="es-ES"/>
        </a:p>
      </dgm:t>
    </dgm:pt>
    <dgm:pt modelId="{94845E7E-4B82-4FC9-AAD7-5CD798D02B3A}" type="sibTrans" cxnId="{EC2CC24A-F847-4B29-A256-4E48D2E5FE38}">
      <dgm:prSet/>
      <dgm:spPr/>
      <dgm:t>
        <a:bodyPr/>
        <a:lstStyle/>
        <a:p>
          <a:endParaRPr lang="es-ES"/>
        </a:p>
      </dgm:t>
    </dgm:pt>
    <dgm:pt modelId="{EB94D3F9-71C4-4248-8BBD-41D7734CA67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2° </a:t>
          </a:r>
        </a:p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84E858C5-89FB-43B0-8DBB-4D02F1FB87AF}" type="parTrans" cxnId="{F3D50C99-BD76-4FCF-81D2-DC9D6880F533}">
      <dgm:prSet/>
      <dgm:spPr/>
      <dgm:t>
        <a:bodyPr/>
        <a:lstStyle/>
        <a:p>
          <a:endParaRPr lang="es-ES"/>
        </a:p>
      </dgm:t>
    </dgm:pt>
    <dgm:pt modelId="{7D296433-6CE3-4B30-ACA6-464BAEE5039D}" type="sibTrans" cxnId="{F3D50C99-BD76-4FCF-81D2-DC9D6880F533}">
      <dgm:prSet/>
      <dgm:spPr/>
      <dgm:t>
        <a:bodyPr/>
        <a:lstStyle/>
        <a:p>
          <a:endParaRPr lang="es-ES"/>
        </a:p>
      </dgm:t>
    </dgm:pt>
    <dgm:pt modelId="{EDA090E4-330D-45D9-B340-CFAFA0AEFC94}">
      <dgm:prSet phldrT="[Texto]" custT="1"/>
      <dgm:spPr/>
      <dgm:t>
        <a:bodyPr/>
        <a:lstStyle/>
        <a:p>
          <a:pPr algn="ctr"/>
          <a:r>
            <a:rPr lang="es-ES" sz="900" dirty="0" smtClean="0">
              <a:solidFill>
                <a:schemeClr val="accent3">
                  <a:lumMod val="75000"/>
                </a:schemeClr>
              </a:solidFill>
            </a:rPr>
            <a:t>  </a:t>
          </a:r>
          <a:r>
            <a:rPr lang="es-ES" sz="14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22 DE </a:t>
          </a:r>
        </a:p>
        <a:p>
          <a:pPr algn="ctr"/>
          <a:r>
            <a:rPr lang="es-ES" sz="14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B39B6AE7-8138-4305-A3D6-E6404D8BA259}" type="parTrans" cxnId="{AE5D1B05-BDF3-4BBC-BBE0-0E013B0EBC7B}">
      <dgm:prSet/>
      <dgm:spPr/>
      <dgm:t>
        <a:bodyPr/>
        <a:lstStyle/>
        <a:p>
          <a:endParaRPr lang="es-ES"/>
        </a:p>
      </dgm:t>
    </dgm:pt>
    <dgm:pt modelId="{794047E0-A0B9-4E6C-B5FB-74CCF950F01B}" type="sibTrans" cxnId="{AE5D1B05-BDF3-4BBC-BBE0-0E013B0EBC7B}">
      <dgm:prSet/>
      <dgm:spPr/>
      <dgm:t>
        <a:bodyPr/>
        <a:lstStyle/>
        <a:p>
          <a:endParaRPr lang="es-ES"/>
        </a:p>
      </dgm:t>
    </dgm:pt>
    <dgm:pt modelId="{A99F9140-D240-41D3-83D6-EF65E727F2DC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1°</a:t>
          </a:r>
        </a:p>
        <a:p>
          <a:r>
            <a:rPr lang="es-ES" sz="18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dirty="0">
            <a:solidFill>
              <a:schemeClr val="tx1"/>
            </a:solidFill>
            <a:latin typeface="Cooper Black" panose="0208090404030B020404" pitchFamily="18" charset="0"/>
          </a:endParaRPr>
        </a:p>
      </dgm:t>
    </dgm:pt>
    <dgm:pt modelId="{A984BF37-A056-4340-9E75-98F13AACD190}" type="sibTrans" cxnId="{0F98F5EF-EE94-4637-B797-3AC1C8258A72}">
      <dgm:prSet/>
      <dgm:spPr/>
      <dgm:t>
        <a:bodyPr/>
        <a:lstStyle/>
        <a:p>
          <a:endParaRPr lang="es-ES"/>
        </a:p>
      </dgm:t>
    </dgm:pt>
    <dgm:pt modelId="{E4BF049B-EB69-404A-A5F3-6F4C8E4ABE66}" type="parTrans" cxnId="{0F98F5EF-EE94-4637-B797-3AC1C8258A72}">
      <dgm:prSet/>
      <dgm:spPr/>
      <dgm:t>
        <a:bodyPr/>
        <a:lstStyle/>
        <a:p>
          <a:endParaRPr lang="es-ES"/>
        </a:p>
      </dgm:t>
    </dgm:pt>
    <dgm:pt modelId="{68F358E6-49A4-466D-B1A6-8E0E13B0A685}" type="pres">
      <dgm:prSet presAssocID="{8686B50C-840B-49AA-BFAE-30E9DEE1AE9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C4948AA-C092-4FBD-8230-D9BABEB66527}" type="pres">
      <dgm:prSet presAssocID="{C1A270A4-6847-4352-9EA1-89D074694D8F}" presName="composite" presStyleCnt="0"/>
      <dgm:spPr/>
    </dgm:pt>
    <dgm:pt modelId="{589899BA-D380-47CC-ACA6-5741C38D4BC0}" type="pres">
      <dgm:prSet presAssocID="{C1A270A4-6847-4352-9EA1-89D074694D8F}" presName="Parent1" presStyleLbl="node1" presStyleIdx="0" presStyleCnt="6" custLinFactNeighborX="-15904" custLinFactNeighborY="-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51D61-9BAA-40AB-A8A1-C193D23F1873}" type="pres">
      <dgm:prSet presAssocID="{C1A270A4-6847-4352-9EA1-89D074694D8F}" presName="Childtext1" presStyleLbl="revTx" presStyleIdx="0" presStyleCnt="3" custScaleX="101120" custScaleY="85124" custLinFactNeighborX="-993" custLinFactNeighborY="-3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EE941-56FF-4A2C-9988-D3181D41DF5B}" type="pres">
      <dgm:prSet presAssocID="{C1A270A4-6847-4352-9EA1-89D074694D8F}" presName="BalanceSpacing" presStyleCnt="0"/>
      <dgm:spPr/>
    </dgm:pt>
    <dgm:pt modelId="{2D229801-B327-4605-AACA-883A433852BD}" type="pres">
      <dgm:prSet presAssocID="{C1A270A4-6847-4352-9EA1-89D074694D8F}" presName="BalanceSpacing1" presStyleCnt="0"/>
      <dgm:spPr/>
    </dgm:pt>
    <dgm:pt modelId="{C17EE915-67B9-41D3-B95C-26B77CCBE6E9}" type="pres">
      <dgm:prSet presAssocID="{6E456992-3BB1-4AC4-A441-4EC730AB15D2}" presName="Accent1Text" presStyleLbl="node1" presStyleIdx="1" presStyleCnt="6" custLinFactNeighborX="-14682" custLinFactNeighborY="-41"/>
      <dgm:spPr/>
      <dgm:t>
        <a:bodyPr/>
        <a:lstStyle/>
        <a:p>
          <a:endParaRPr lang="es-ES"/>
        </a:p>
      </dgm:t>
    </dgm:pt>
    <dgm:pt modelId="{C423EC92-B5B0-4346-B9A5-24B7176DE147}" type="pres">
      <dgm:prSet presAssocID="{6E456992-3BB1-4AC4-A441-4EC730AB15D2}" presName="spaceBetweenRectangles" presStyleCnt="0"/>
      <dgm:spPr/>
    </dgm:pt>
    <dgm:pt modelId="{678B334C-FB24-4EFB-9019-455E389A667E}" type="pres">
      <dgm:prSet presAssocID="{A99F9140-D240-41D3-83D6-EF65E727F2DC}" presName="composite" presStyleCnt="0"/>
      <dgm:spPr/>
    </dgm:pt>
    <dgm:pt modelId="{CF83D646-1EEE-4935-8B2E-37DD7E3B7BD2}" type="pres">
      <dgm:prSet presAssocID="{A99F9140-D240-41D3-83D6-EF65E727F2DC}" presName="Parent1" presStyleLbl="node1" presStyleIdx="2" presStyleCnt="6" custLinFactNeighborX="-22771" custLinFactNeighborY="-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C7937E-8A04-487B-A40C-9AA425601A9D}" type="pres">
      <dgm:prSet presAssocID="{A99F9140-D240-41D3-83D6-EF65E727F2DC}" presName="Childtext1" presStyleLbl="revTx" presStyleIdx="1" presStyleCnt="3" custScaleX="115414" custScaleY="93873" custLinFactNeighborX="-7196" custLinFactNeighborY="-3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6CB18-1EF7-40E4-BC19-AFC26BD02076}" type="pres">
      <dgm:prSet presAssocID="{A99F9140-D240-41D3-83D6-EF65E727F2DC}" presName="BalanceSpacing" presStyleCnt="0"/>
      <dgm:spPr/>
    </dgm:pt>
    <dgm:pt modelId="{3D037405-279E-4458-8FD2-3BC88F087D97}" type="pres">
      <dgm:prSet presAssocID="{A99F9140-D240-41D3-83D6-EF65E727F2DC}" presName="BalanceSpacing1" presStyleCnt="0"/>
      <dgm:spPr/>
    </dgm:pt>
    <dgm:pt modelId="{0FFBE812-AE2B-48E5-8C14-E968344BEBB4}" type="pres">
      <dgm:prSet presAssocID="{A984BF37-A056-4340-9E75-98F13AACD190}" presName="Accent1Text" presStyleLbl="node1" presStyleIdx="3" presStyleCnt="6" custLinFactNeighborX="-18909" custLinFactNeighborY="-872"/>
      <dgm:spPr/>
      <dgm:t>
        <a:bodyPr/>
        <a:lstStyle/>
        <a:p>
          <a:endParaRPr lang="es-ES"/>
        </a:p>
      </dgm:t>
    </dgm:pt>
    <dgm:pt modelId="{0561FA6B-5E87-4268-A664-7DDF963B581D}" type="pres">
      <dgm:prSet presAssocID="{A984BF37-A056-4340-9E75-98F13AACD190}" presName="spaceBetweenRectangles" presStyleCnt="0"/>
      <dgm:spPr/>
    </dgm:pt>
    <dgm:pt modelId="{6BBBC980-9776-4E75-A42B-6072D6180B50}" type="pres">
      <dgm:prSet presAssocID="{EB94D3F9-71C4-4248-8BBD-41D7734CA678}" presName="composite" presStyleCnt="0"/>
      <dgm:spPr/>
    </dgm:pt>
    <dgm:pt modelId="{0FD0DA08-74EC-483D-AF46-8F635E29DCC7}" type="pres">
      <dgm:prSet presAssocID="{EB94D3F9-71C4-4248-8BBD-41D7734CA6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8237F-0AC3-43DE-A9D8-0023F28CED48}" type="pres">
      <dgm:prSet presAssocID="{EB94D3F9-71C4-4248-8BBD-41D7734CA678}" presName="Childtext1" presStyleLbl="revTx" presStyleIdx="2" presStyleCnt="3" custScaleX="110423" custScaleY="55097" custLinFactNeighborX="14278" custLinFactNeighborY="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DB8FD-5E08-410D-9C44-94512F9C70CE}" type="pres">
      <dgm:prSet presAssocID="{EB94D3F9-71C4-4248-8BBD-41D7734CA678}" presName="BalanceSpacing" presStyleCnt="0"/>
      <dgm:spPr/>
    </dgm:pt>
    <dgm:pt modelId="{0476864E-ECAD-4B89-B35D-360F5D8171FC}" type="pres">
      <dgm:prSet presAssocID="{EB94D3F9-71C4-4248-8BBD-41D7734CA678}" presName="BalanceSpacing1" presStyleCnt="0"/>
      <dgm:spPr/>
    </dgm:pt>
    <dgm:pt modelId="{70077C84-73A3-403E-B59E-265CD4015589}" type="pres">
      <dgm:prSet presAssocID="{7D296433-6CE3-4B30-ACA6-464BAEE5039D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E42ED808-33F0-4549-8692-EDC5D4299561}" type="presOf" srcId="{794F3DFA-B472-4716-83CE-0BF569DEBC9F}" destId="{53E51D61-9BAA-40AB-A8A1-C193D23F1873}" srcOrd="0" destOrd="0" presId="urn:microsoft.com/office/officeart/2008/layout/AlternatingHexagons"/>
    <dgm:cxn modelId="{4AB32ADB-34BD-4FF9-988D-E862D1545A56}" type="presOf" srcId="{7D296433-6CE3-4B30-ACA6-464BAEE5039D}" destId="{70077C84-73A3-403E-B59E-265CD4015589}" srcOrd="0" destOrd="0" presId="urn:microsoft.com/office/officeart/2008/layout/AlternatingHexagons"/>
    <dgm:cxn modelId="{B55647DA-64DC-4574-9FB9-712C36E24AEE}" type="presOf" srcId="{C1A270A4-6847-4352-9EA1-89D074694D8F}" destId="{589899BA-D380-47CC-ACA6-5741C38D4BC0}" srcOrd="0" destOrd="0" presId="urn:microsoft.com/office/officeart/2008/layout/AlternatingHexagons"/>
    <dgm:cxn modelId="{AE5D1B05-BDF3-4BBC-BBE0-0E013B0EBC7B}" srcId="{EB94D3F9-71C4-4248-8BBD-41D7734CA678}" destId="{EDA090E4-330D-45D9-B340-CFAFA0AEFC94}" srcOrd="0" destOrd="0" parTransId="{B39B6AE7-8138-4305-A3D6-E6404D8BA259}" sibTransId="{794047E0-A0B9-4E6C-B5FB-74CCF950F01B}"/>
    <dgm:cxn modelId="{56F8FC52-65C8-423E-AD61-91EBC6889696}" type="presOf" srcId="{A984BF37-A056-4340-9E75-98F13AACD190}" destId="{0FFBE812-AE2B-48E5-8C14-E968344BEBB4}" srcOrd="0" destOrd="0" presId="urn:microsoft.com/office/officeart/2008/layout/AlternatingHexagons"/>
    <dgm:cxn modelId="{774AF4A6-9A3A-48CF-A6CD-9426132C94BF}" type="presOf" srcId="{8686B50C-840B-49AA-BFAE-30E9DEE1AE93}" destId="{68F358E6-49A4-466D-B1A6-8E0E13B0A685}" srcOrd="0" destOrd="0" presId="urn:microsoft.com/office/officeart/2008/layout/AlternatingHexagons"/>
    <dgm:cxn modelId="{0F98F5EF-EE94-4637-B797-3AC1C8258A72}" srcId="{8686B50C-840B-49AA-BFAE-30E9DEE1AE93}" destId="{A99F9140-D240-41D3-83D6-EF65E727F2DC}" srcOrd="1" destOrd="0" parTransId="{E4BF049B-EB69-404A-A5F3-6F4C8E4ABE66}" sibTransId="{A984BF37-A056-4340-9E75-98F13AACD190}"/>
    <dgm:cxn modelId="{0530791A-0154-4A5F-9D23-166ED658B366}" type="presOf" srcId="{EB94D3F9-71C4-4248-8BBD-41D7734CA678}" destId="{0FD0DA08-74EC-483D-AF46-8F635E29DCC7}" srcOrd="0" destOrd="0" presId="urn:microsoft.com/office/officeart/2008/layout/AlternatingHexagons"/>
    <dgm:cxn modelId="{27C1A644-95D5-4C72-B3BF-6AA711F86EBA}" type="presOf" srcId="{EDA090E4-330D-45D9-B340-CFAFA0AEFC94}" destId="{C778237F-0AC3-43DE-A9D8-0023F28CED48}" srcOrd="0" destOrd="0" presId="urn:microsoft.com/office/officeart/2008/layout/AlternatingHexagons"/>
    <dgm:cxn modelId="{F3D50C99-BD76-4FCF-81D2-DC9D6880F533}" srcId="{8686B50C-840B-49AA-BFAE-30E9DEE1AE93}" destId="{EB94D3F9-71C4-4248-8BBD-41D7734CA678}" srcOrd="2" destOrd="0" parTransId="{84E858C5-89FB-43B0-8DBB-4D02F1FB87AF}" sibTransId="{7D296433-6CE3-4B30-ACA6-464BAEE5039D}"/>
    <dgm:cxn modelId="{CD181A21-C316-4337-8FFF-07E363285CB1}" type="presOf" srcId="{647D4C8D-024C-4C7F-8507-316C95313C5B}" destId="{92C7937E-8A04-487B-A40C-9AA425601A9D}" srcOrd="0" destOrd="0" presId="urn:microsoft.com/office/officeart/2008/layout/AlternatingHexagons"/>
    <dgm:cxn modelId="{90DFECD0-9A5C-4DB7-BA45-86A3AAED0A87}" srcId="{C1A270A4-6847-4352-9EA1-89D074694D8F}" destId="{794F3DFA-B472-4716-83CE-0BF569DEBC9F}" srcOrd="0" destOrd="0" parTransId="{BDE681C6-BA99-4402-9B25-055BDC0BD687}" sibTransId="{930153AD-AE7F-451E-9955-C1639A3D6DFF}"/>
    <dgm:cxn modelId="{1AB2D704-ED2C-4FCD-99AB-D50E20CFE99B}" type="presOf" srcId="{A99F9140-D240-41D3-83D6-EF65E727F2DC}" destId="{CF83D646-1EEE-4935-8B2E-37DD7E3B7BD2}" srcOrd="0" destOrd="0" presId="urn:microsoft.com/office/officeart/2008/layout/AlternatingHexagons"/>
    <dgm:cxn modelId="{EC2CC24A-F847-4B29-A256-4E48D2E5FE38}" srcId="{A99F9140-D240-41D3-83D6-EF65E727F2DC}" destId="{647D4C8D-024C-4C7F-8507-316C95313C5B}" srcOrd="0" destOrd="0" parTransId="{6878BECB-B804-4422-AAAD-D494BD7D1A32}" sibTransId="{94845E7E-4B82-4FC9-AAD7-5CD798D02B3A}"/>
    <dgm:cxn modelId="{F9EE6A03-3114-4C11-8580-197338EE6A8E}" type="presOf" srcId="{6E456992-3BB1-4AC4-A441-4EC730AB15D2}" destId="{C17EE915-67B9-41D3-B95C-26B77CCBE6E9}" srcOrd="0" destOrd="0" presId="urn:microsoft.com/office/officeart/2008/layout/AlternatingHexagons"/>
    <dgm:cxn modelId="{7A2467B1-1E08-49B3-B820-7ED50B41EC89}" srcId="{8686B50C-840B-49AA-BFAE-30E9DEE1AE93}" destId="{C1A270A4-6847-4352-9EA1-89D074694D8F}" srcOrd="0" destOrd="0" parTransId="{C855BE08-4B61-4FF3-94C3-4E8F2DB25467}" sibTransId="{6E456992-3BB1-4AC4-A441-4EC730AB15D2}"/>
    <dgm:cxn modelId="{8BE83FFC-EC99-40B7-8921-9F5CD9A30259}" type="presParOf" srcId="{68F358E6-49A4-466D-B1A6-8E0E13B0A685}" destId="{0C4948AA-C092-4FBD-8230-D9BABEB66527}" srcOrd="0" destOrd="0" presId="urn:microsoft.com/office/officeart/2008/layout/AlternatingHexagons"/>
    <dgm:cxn modelId="{096E32A8-EF00-485C-A642-9062BEF6F3E4}" type="presParOf" srcId="{0C4948AA-C092-4FBD-8230-D9BABEB66527}" destId="{589899BA-D380-47CC-ACA6-5741C38D4BC0}" srcOrd="0" destOrd="0" presId="urn:microsoft.com/office/officeart/2008/layout/AlternatingHexagons"/>
    <dgm:cxn modelId="{C959BDE1-35CD-40CF-B027-4A6D327924D2}" type="presParOf" srcId="{0C4948AA-C092-4FBD-8230-D9BABEB66527}" destId="{53E51D61-9BAA-40AB-A8A1-C193D23F1873}" srcOrd="1" destOrd="0" presId="urn:microsoft.com/office/officeart/2008/layout/AlternatingHexagons"/>
    <dgm:cxn modelId="{16E161C0-F529-4B8F-938F-FA3C913DEEF2}" type="presParOf" srcId="{0C4948AA-C092-4FBD-8230-D9BABEB66527}" destId="{F67EE941-56FF-4A2C-9988-D3181D41DF5B}" srcOrd="2" destOrd="0" presId="urn:microsoft.com/office/officeart/2008/layout/AlternatingHexagons"/>
    <dgm:cxn modelId="{B3038276-AB24-4884-875B-6BE954CD5486}" type="presParOf" srcId="{0C4948AA-C092-4FBD-8230-D9BABEB66527}" destId="{2D229801-B327-4605-AACA-883A433852BD}" srcOrd="3" destOrd="0" presId="urn:microsoft.com/office/officeart/2008/layout/AlternatingHexagons"/>
    <dgm:cxn modelId="{4C4F2A11-FD48-4D1B-B174-E49718BC1AA7}" type="presParOf" srcId="{0C4948AA-C092-4FBD-8230-D9BABEB66527}" destId="{C17EE915-67B9-41D3-B95C-26B77CCBE6E9}" srcOrd="4" destOrd="0" presId="urn:microsoft.com/office/officeart/2008/layout/AlternatingHexagons"/>
    <dgm:cxn modelId="{212284F6-E09C-46C6-BBB0-4F74E6088772}" type="presParOf" srcId="{68F358E6-49A4-466D-B1A6-8E0E13B0A685}" destId="{C423EC92-B5B0-4346-B9A5-24B7176DE147}" srcOrd="1" destOrd="0" presId="urn:microsoft.com/office/officeart/2008/layout/AlternatingHexagons"/>
    <dgm:cxn modelId="{2274A390-4DD2-4F4E-B5F1-A49F9BDD0828}" type="presParOf" srcId="{68F358E6-49A4-466D-B1A6-8E0E13B0A685}" destId="{678B334C-FB24-4EFB-9019-455E389A667E}" srcOrd="2" destOrd="0" presId="urn:microsoft.com/office/officeart/2008/layout/AlternatingHexagons"/>
    <dgm:cxn modelId="{467A79FF-294D-4000-B495-9E757697929F}" type="presParOf" srcId="{678B334C-FB24-4EFB-9019-455E389A667E}" destId="{CF83D646-1EEE-4935-8B2E-37DD7E3B7BD2}" srcOrd="0" destOrd="0" presId="urn:microsoft.com/office/officeart/2008/layout/AlternatingHexagons"/>
    <dgm:cxn modelId="{4DE7D98F-026E-41A3-A830-002BDDFDB263}" type="presParOf" srcId="{678B334C-FB24-4EFB-9019-455E389A667E}" destId="{92C7937E-8A04-487B-A40C-9AA425601A9D}" srcOrd="1" destOrd="0" presId="urn:microsoft.com/office/officeart/2008/layout/AlternatingHexagons"/>
    <dgm:cxn modelId="{91958A6F-BBD8-4C32-86A5-48FEA8F20809}" type="presParOf" srcId="{678B334C-FB24-4EFB-9019-455E389A667E}" destId="{A3D6CB18-1EF7-40E4-BC19-AFC26BD02076}" srcOrd="2" destOrd="0" presId="urn:microsoft.com/office/officeart/2008/layout/AlternatingHexagons"/>
    <dgm:cxn modelId="{9A4E2CCC-F1E3-4D71-B4B2-B18220DA5C33}" type="presParOf" srcId="{678B334C-FB24-4EFB-9019-455E389A667E}" destId="{3D037405-279E-4458-8FD2-3BC88F087D97}" srcOrd="3" destOrd="0" presId="urn:microsoft.com/office/officeart/2008/layout/AlternatingHexagons"/>
    <dgm:cxn modelId="{E1FBD6B0-B5C0-4CA7-BD69-E3B35C59DA7F}" type="presParOf" srcId="{678B334C-FB24-4EFB-9019-455E389A667E}" destId="{0FFBE812-AE2B-48E5-8C14-E968344BEBB4}" srcOrd="4" destOrd="0" presId="urn:microsoft.com/office/officeart/2008/layout/AlternatingHexagons"/>
    <dgm:cxn modelId="{EBE0FF90-D5F2-4154-89C1-55BB02C7F0A6}" type="presParOf" srcId="{68F358E6-49A4-466D-B1A6-8E0E13B0A685}" destId="{0561FA6B-5E87-4268-A664-7DDF963B581D}" srcOrd="3" destOrd="0" presId="urn:microsoft.com/office/officeart/2008/layout/AlternatingHexagons"/>
    <dgm:cxn modelId="{FD86B949-0419-4FC2-ABD9-9DC9917CFDF5}" type="presParOf" srcId="{68F358E6-49A4-466D-B1A6-8E0E13B0A685}" destId="{6BBBC980-9776-4E75-A42B-6072D6180B50}" srcOrd="4" destOrd="0" presId="urn:microsoft.com/office/officeart/2008/layout/AlternatingHexagons"/>
    <dgm:cxn modelId="{0D156EF1-B860-4EC8-825E-718B3874AB32}" type="presParOf" srcId="{6BBBC980-9776-4E75-A42B-6072D6180B50}" destId="{0FD0DA08-74EC-483D-AF46-8F635E29DCC7}" srcOrd="0" destOrd="0" presId="urn:microsoft.com/office/officeart/2008/layout/AlternatingHexagons"/>
    <dgm:cxn modelId="{303DAD57-D461-446F-8B0D-A44EEF649D03}" type="presParOf" srcId="{6BBBC980-9776-4E75-A42B-6072D6180B50}" destId="{C778237F-0AC3-43DE-A9D8-0023F28CED48}" srcOrd="1" destOrd="0" presId="urn:microsoft.com/office/officeart/2008/layout/AlternatingHexagons"/>
    <dgm:cxn modelId="{20A93DB6-7573-4587-B2F7-CEE42FA90DDA}" type="presParOf" srcId="{6BBBC980-9776-4E75-A42B-6072D6180B50}" destId="{479DB8FD-5E08-410D-9C44-94512F9C70CE}" srcOrd="2" destOrd="0" presId="urn:microsoft.com/office/officeart/2008/layout/AlternatingHexagons"/>
    <dgm:cxn modelId="{8B862D8A-0EE9-490E-86B5-CD38086B43B4}" type="presParOf" srcId="{6BBBC980-9776-4E75-A42B-6072D6180B50}" destId="{0476864E-ECAD-4B89-B35D-360F5D8171FC}" srcOrd="3" destOrd="0" presId="urn:microsoft.com/office/officeart/2008/layout/AlternatingHexagons"/>
    <dgm:cxn modelId="{DC297F1E-4508-4D60-8EB6-10C14AAC47EE}" type="presParOf" srcId="{6BBBC980-9776-4E75-A42B-6072D6180B50}" destId="{70077C84-73A3-403E-B59E-265CD40155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BFDAF4-48D5-4C75-8C60-46D0E5446D5F}" type="doc">
      <dgm:prSet loTypeId="urn:microsoft.com/office/officeart/2008/layout/VerticalAccentList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0A62A8A-CA7B-40C1-AD4C-4DCB91C1D236}">
      <dgm:prSet phldrT="[Texto]"/>
      <dgm:spPr/>
      <dgm:t>
        <a:bodyPr/>
        <a:lstStyle/>
        <a:p>
          <a:endParaRPr lang="es-ES" dirty="0"/>
        </a:p>
      </dgm:t>
    </dgm:pt>
    <dgm:pt modelId="{A22442AA-7813-400B-BEDE-86C5E8E550D0}" type="parTrans" cxnId="{109A4E87-77E8-4921-BA97-5E9190B7B7B5}">
      <dgm:prSet/>
      <dgm:spPr/>
      <dgm:t>
        <a:bodyPr/>
        <a:lstStyle/>
        <a:p>
          <a:endParaRPr lang="es-ES"/>
        </a:p>
      </dgm:t>
    </dgm:pt>
    <dgm:pt modelId="{26916A19-0212-4162-B061-505885C76DFC}" type="sibTrans" cxnId="{109A4E87-77E8-4921-BA97-5E9190B7B7B5}">
      <dgm:prSet/>
      <dgm:spPr/>
      <dgm:t>
        <a:bodyPr/>
        <a:lstStyle/>
        <a:p>
          <a:endParaRPr lang="es-ES"/>
        </a:p>
      </dgm:t>
    </dgm:pt>
    <dgm:pt modelId="{D1711389-A59F-463E-942A-8F5DD9F629DD}">
      <dgm:prSet phldrT="[Texto]" phldr="1" custT="1"/>
      <dgm:spPr/>
      <dgm:t>
        <a:bodyPr/>
        <a:lstStyle/>
        <a:p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64396DDA-16B9-4E47-A326-6CDE75E0384C}" type="parTrans" cxnId="{CF5ED2C9-3EAD-4007-82ED-6FF912BD6055}">
      <dgm:prSet/>
      <dgm:spPr/>
      <dgm:t>
        <a:bodyPr/>
        <a:lstStyle/>
        <a:p>
          <a:endParaRPr lang="es-ES"/>
        </a:p>
      </dgm:t>
    </dgm:pt>
    <dgm:pt modelId="{3D62D1A8-7B87-4DAD-B458-D404CD067E71}" type="sibTrans" cxnId="{CF5ED2C9-3EAD-4007-82ED-6FF912BD6055}">
      <dgm:prSet/>
      <dgm:spPr/>
      <dgm:t>
        <a:bodyPr/>
        <a:lstStyle/>
        <a:p>
          <a:endParaRPr lang="es-ES"/>
        </a:p>
      </dgm:t>
    </dgm:pt>
    <dgm:pt modelId="{1FA1BF7A-80F9-4326-B2FE-28FB421B02DD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Corresponsabilidad de la Familia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59E0037E-C565-4084-8288-31A38506E87F}" type="parTrans" cxnId="{3549E81B-8966-4ACE-84AC-246353F7570B}">
      <dgm:prSet/>
      <dgm:spPr/>
      <dgm:t>
        <a:bodyPr/>
        <a:lstStyle/>
        <a:p>
          <a:endParaRPr lang="es-ES"/>
        </a:p>
      </dgm:t>
    </dgm:pt>
    <dgm:pt modelId="{EC4550BE-1D86-4BEC-876B-50498D809A19}" type="sibTrans" cxnId="{3549E81B-8966-4ACE-84AC-246353F7570B}">
      <dgm:prSet/>
      <dgm:spPr/>
      <dgm:t>
        <a:bodyPr/>
        <a:lstStyle/>
        <a:p>
          <a:endParaRPr lang="es-ES"/>
        </a:p>
      </dgm:t>
    </dgm:pt>
    <dgm:pt modelId="{51DF8291-D665-48D0-8C77-8CB669B30758}">
      <dgm:prSet phldrT="[Texto]" phldr="1" custT="1"/>
      <dgm:spPr/>
      <dgm:t>
        <a:bodyPr/>
        <a:lstStyle/>
        <a:p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0772A6F6-768F-4DBD-A03A-5EC5FB2059C3}" type="parTrans" cxnId="{E3168BDF-466B-421E-8118-2598ADA6F5F8}">
      <dgm:prSet/>
      <dgm:spPr/>
      <dgm:t>
        <a:bodyPr/>
        <a:lstStyle/>
        <a:p>
          <a:endParaRPr lang="es-ES"/>
        </a:p>
      </dgm:t>
    </dgm:pt>
    <dgm:pt modelId="{A02A5883-F4FA-4313-B0D4-4EF399364056}" type="sibTrans" cxnId="{E3168BDF-466B-421E-8118-2598ADA6F5F8}">
      <dgm:prSet/>
      <dgm:spPr/>
      <dgm:t>
        <a:bodyPr/>
        <a:lstStyle/>
        <a:p>
          <a:endParaRPr lang="es-ES"/>
        </a:p>
      </dgm:t>
    </dgm:pt>
    <dgm:pt modelId="{97403FD6-F707-41BB-8C0D-36F261A69904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Espacio de aislamiento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E42FCCA6-E836-4BAA-8108-78FA842E7FD8}" type="parTrans" cxnId="{17FEB48E-73DB-457F-93EB-B2041CE8FCF9}">
      <dgm:prSet/>
      <dgm:spPr/>
      <dgm:t>
        <a:bodyPr/>
        <a:lstStyle/>
        <a:p>
          <a:endParaRPr lang="es-ES"/>
        </a:p>
      </dgm:t>
    </dgm:pt>
    <dgm:pt modelId="{AD649F36-FA9E-41AE-B522-D9AB659783AA}" type="sibTrans" cxnId="{17FEB48E-73DB-457F-93EB-B2041CE8FCF9}">
      <dgm:prSet/>
      <dgm:spPr/>
      <dgm:t>
        <a:bodyPr/>
        <a:lstStyle/>
        <a:p>
          <a:endParaRPr lang="es-ES"/>
        </a:p>
      </dgm:t>
    </dgm:pt>
    <dgm:pt modelId="{5838AE94-169A-4AEB-8E52-FA404AF3874C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Sensibilización y Comunicación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73DD0811-01F8-4D69-BBDD-379BD1C0246A}" type="sibTrans" cxnId="{6D37A99C-7C03-4FC6-9C36-53EDE3191771}">
      <dgm:prSet/>
      <dgm:spPr/>
      <dgm:t>
        <a:bodyPr/>
        <a:lstStyle/>
        <a:p>
          <a:endParaRPr lang="es-ES"/>
        </a:p>
      </dgm:t>
    </dgm:pt>
    <dgm:pt modelId="{2856612B-2DF7-4C3A-9E4E-FAB88B067EE0}" type="parTrans" cxnId="{6D37A99C-7C03-4FC6-9C36-53EDE3191771}">
      <dgm:prSet/>
      <dgm:spPr/>
      <dgm:t>
        <a:bodyPr/>
        <a:lstStyle/>
        <a:p>
          <a:endParaRPr lang="es-ES"/>
        </a:p>
      </dgm:t>
    </dgm:pt>
    <dgm:pt modelId="{00984E4C-B568-4657-9AF8-3CCE68069CBA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Capacitación en </a:t>
          </a:r>
          <a:r>
            <a:rPr lang="es-ES" sz="1200" b="1" dirty="0" err="1" smtClean="0">
              <a:latin typeface="Arial Black" panose="020B0A04020102020204" pitchFamily="34" charset="0"/>
            </a:rPr>
            <a:t>Flujograma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FD0E3533-EDEB-47BD-B10C-DB34D5A5D3CF}" type="parTrans" cxnId="{66A2B419-BAE7-4FC7-8A31-B1ED3AC87209}">
      <dgm:prSet/>
      <dgm:spPr/>
      <dgm:t>
        <a:bodyPr/>
        <a:lstStyle/>
        <a:p>
          <a:endParaRPr lang="es-ES"/>
        </a:p>
      </dgm:t>
    </dgm:pt>
    <dgm:pt modelId="{DF484682-84E4-43C5-814B-055C250A0157}" type="sibTrans" cxnId="{66A2B419-BAE7-4FC7-8A31-B1ED3AC87209}">
      <dgm:prSet/>
      <dgm:spPr/>
      <dgm:t>
        <a:bodyPr/>
        <a:lstStyle/>
        <a:p>
          <a:endParaRPr lang="es-ES"/>
        </a:p>
      </dgm:t>
    </dgm:pt>
    <dgm:pt modelId="{37F9DB0F-3B3C-4958-83BD-F40EBE7F1751}">
      <dgm:prSet phldrT="[Texto]" custT="1"/>
      <dgm:spPr/>
      <dgm:t>
        <a:bodyPr/>
        <a:lstStyle/>
        <a:p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29729B1C-551E-4BFB-B6E9-6E5C6949244B}" type="parTrans" cxnId="{EE9ED7D2-B886-4B76-8224-171E85719EDC}">
      <dgm:prSet/>
      <dgm:spPr/>
      <dgm:t>
        <a:bodyPr/>
        <a:lstStyle/>
        <a:p>
          <a:endParaRPr lang="es-ES"/>
        </a:p>
      </dgm:t>
    </dgm:pt>
    <dgm:pt modelId="{C68DB7E0-696B-479C-83CE-FC9112F63BBA}" type="sibTrans" cxnId="{EE9ED7D2-B886-4B76-8224-171E85719EDC}">
      <dgm:prSet/>
      <dgm:spPr/>
      <dgm:t>
        <a:bodyPr/>
        <a:lstStyle/>
        <a:p>
          <a:endParaRPr lang="es-ES"/>
        </a:p>
      </dgm:t>
    </dgm:pt>
    <dgm:pt modelId="{2A4AA3A4-D4E0-4656-9C13-AA1720D29315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Privacidad y confidencialidad de la información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7F5BD12D-4494-47DA-B70C-F5936C671DC9}" type="parTrans" cxnId="{91B336A2-B4E1-432A-B78F-7D5422C3FF11}">
      <dgm:prSet/>
      <dgm:spPr/>
      <dgm:t>
        <a:bodyPr/>
        <a:lstStyle/>
        <a:p>
          <a:endParaRPr lang="es-ES"/>
        </a:p>
      </dgm:t>
    </dgm:pt>
    <dgm:pt modelId="{9EDA3AF3-8A5A-458F-AAE4-437F81D15272}" type="sibTrans" cxnId="{91B336A2-B4E1-432A-B78F-7D5422C3FF11}">
      <dgm:prSet/>
      <dgm:spPr/>
      <dgm:t>
        <a:bodyPr/>
        <a:lstStyle/>
        <a:p>
          <a:endParaRPr lang="es-ES"/>
        </a:p>
      </dgm:t>
    </dgm:pt>
    <dgm:pt modelId="{957D69A8-DE1E-4C47-BA6D-1FF8B26343A7}">
      <dgm:prSet phldrT="[Texto]" custT="1"/>
      <dgm:spPr/>
      <dgm:t>
        <a:bodyPr/>
        <a:lstStyle/>
        <a:p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D9673267-F485-40B6-AF56-B7AE826D6F6B}" type="parTrans" cxnId="{A302F077-4262-4B3F-91A9-BD1F5DA13855}">
      <dgm:prSet/>
      <dgm:spPr/>
      <dgm:t>
        <a:bodyPr/>
        <a:lstStyle/>
        <a:p>
          <a:endParaRPr lang="es-ES"/>
        </a:p>
      </dgm:t>
    </dgm:pt>
    <dgm:pt modelId="{6A6316F4-AED4-42AE-A2F3-382DA86A4EC0}" type="sibTrans" cxnId="{A302F077-4262-4B3F-91A9-BD1F5DA13855}">
      <dgm:prSet/>
      <dgm:spPr/>
      <dgm:t>
        <a:bodyPr/>
        <a:lstStyle/>
        <a:p>
          <a:endParaRPr lang="es-ES"/>
        </a:p>
      </dgm:t>
    </dgm:pt>
    <dgm:pt modelId="{A69D625B-DAE3-4CAB-890E-D8E2974B58EB}">
      <dgm:prSet phldrT="[Texto]" custT="1"/>
      <dgm:spPr/>
      <dgm:t>
        <a:bodyPr/>
        <a:lstStyle/>
        <a:p>
          <a:r>
            <a:rPr lang="es-ES" sz="1200" b="1" dirty="0" smtClean="0">
              <a:latin typeface="Arial Black" panose="020B0A04020102020204" pitchFamily="34" charset="0"/>
            </a:rPr>
            <a:t>No </a:t>
          </a:r>
          <a:r>
            <a:rPr lang="es-ES" sz="1200" b="1" dirty="0" err="1" smtClean="0">
              <a:latin typeface="Arial Black" panose="020B0A04020102020204" pitchFamily="34" charset="0"/>
            </a:rPr>
            <a:t>presencialidad</a:t>
          </a:r>
          <a:r>
            <a:rPr lang="es-ES" sz="1200" b="1" dirty="0" smtClean="0">
              <a:latin typeface="Arial Black" panose="020B0A04020102020204" pitchFamily="34" charset="0"/>
            </a:rPr>
            <a:t> de los Estudiantes por razones de salud y particulares</a:t>
          </a:r>
          <a:endParaRPr lang="es-ES" sz="1200" b="1" dirty="0">
            <a:latin typeface="Arial Black" panose="020B0A04020102020204" pitchFamily="34" charset="0"/>
          </a:endParaRPr>
        </a:p>
      </dgm:t>
    </dgm:pt>
    <dgm:pt modelId="{822A35E4-2073-40CE-93AF-EEF838B02851}" type="parTrans" cxnId="{7196C6AF-31FF-4EEA-9CD8-6F6E33BF5449}">
      <dgm:prSet/>
      <dgm:spPr/>
      <dgm:t>
        <a:bodyPr/>
        <a:lstStyle/>
        <a:p>
          <a:endParaRPr lang="es-ES"/>
        </a:p>
      </dgm:t>
    </dgm:pt>
    <dgm:pt modelId="{03B04F28-78B9-46B4-80B7-A405FE230067}" type="sibTrans" cxnId="{7196C6AF-31FF-4EEA-9CD8-6F6E33BF5449}">
      <dgm:prSet/>
      <dgm:spPr/>
      <dgm:t>
        <a:bodyPr/>
        <a:lstStyle/>
        <a:p>
          <a:endParaRPr lang="es-ES"/>
        </a:p>
      </dgm:t>
    </dgm:pt>
    <dgm:pt modelId="{D69F5D85-1107-48C8-B816-A2B58F0C698D}">
      <dgm:prSet phldrT="[Texto]" custT="1"/>
      <dgm:spPr/>
      <dgm:t>
        <a:bodyPr/>
        <a:lstStyle/>
        <a:p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64DE8697-0756-4448-810D-AFFBECF5A37A}" type="parTrans" cxnId="{D2E2E3F3-449C-4AEF-9295-DA9770ACD8E4}">
      <dgm:prSet/>
      <dgm:spPr/>
      <dgm:t>
        <a:bodyPr/>
        <a:lstStyle/>
        <a:p>
          <a:endParaRPr lang="es-ES"/>
        </a:p>
      </dgm:t>
    </dgm:pt>
    <dgm:pt modelId="{C359B2F9-CF04-44E4-B792-60ED81B2D1B4}" type="sibTrans" cxnId="{D2E2E3F3-449C-4AEF-9295-DA9770ACD8E4}">
      <dgm:prSet/>
      <dgm:spPr/>
      <dgm:t>
        <a:bodyPr/>
        <a:lstStyle/>
        <a:p>
          <a:endParaRPr lang="es-ES"/>
        </a:p>
      </dgm:t>
    </dgm:pt>
    <dgm:pt modelId="{AF9A5BC2-15C2-46C0-903E-83ACC62A8F3D}" type="pres">
      <dgm:prSet presAssocID="{E4BFDAF4-48D5-4C75-8C60-46D0E5446D5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D064AD12-ABD1-42E0-86C8-432028DE4015}" type="pres">
      <dgm:prSet presAssocID="{10A62A8A-CA7B-40C1-AD4C-4DCB91C1D236}" presName="parenttextcomposite" presStyleCnt="0"/>
      <dgm:spPr/>
      <dgm:t>
        <a:bodyPr/>
        <a:lstStyle/>
        <a:p>
          <a:endParaRPr lang="es-AR"/>
        </a:p>
      </dgm:t>
    </dgm:pt>
    <dgm:pt modelId="{22AA875F-2CC5-4B66-8A8C-D4C3BF39C31D}" type="pres">
      <dgm:prSet presAssocID="{10A62A8A-CA7B-40C1-AD4C-4DCB91C1D236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BBFA2-1E3E-49F3-A44A-0ED21ED1C743}" type="pres">
      <dgm:prSet presAssocID="{10A62A8A-CA7B-40C1-AD4C-4DCB91C1D236}" presName="composite" presStyleCnt="0"/>
      <dgm:spPr/>
      <dgm:t>
        <a:bodyPr/>
        <a:lstStyle/>
        <a:p>
          <a:endParaRPr lang="es-AR"/>
        </a:p>
      </dgm:t>
    </dgm:pt>
    <dgm:pt modelId="{CDBAD1A7-93FC-4A73-9CD4-E48EEEF6E3E3}" type="pres">
      <dgm:prSet presAssocID="{10A62A8A-CA7B-40C1-AD4C-4DCB91C1D236}" presName="chevron1" presStyleLbl="alignNode1" presStyleIdx="0" presStyleCnt="42" custLinFactNeighborX="22264" custLinFactNeighborY="7457"/>
      <dgm:spPr/>
      <dgm:t>
        <a:bodyPr/>
        <a:lstStyle/>
        <a:p>
          <a:endParaRPr lang="es-AR"/>
        </a:p>
      </dgm:t>
    </dgm:pt>
    <dgm:pt modelId="{1C898607-803C-4A1D-ACF6-B2DB645E243C}" type="pres">
      <dgm:prSet presAssocID="{10A62A8A-CA7B-40C1-AD4C-4DCB91C1D236}" presName="chevron2" presStyleLbl="alignNode1" presStyleIdx="1" presStyleCnt="42"/>
      <dgm:spPr/>
      <dgm:t>
        <a:bodyPr/>
        <a:lstStyle/>
        <a:p>
          <a:endParaRPr lang="es-AR"/>
        </a:p>
      </dgm:t>
    </dgm:pt>
    <dgm:pt modelId="{E9C20387-13CB-4255-AEFE-01EA3555A5D6}" type="pres">
      <dgm:prSet presAssocID="{10A62A8A-CA7B-40C1-AD4C-4DCB91C1D236}" presName="chevron3" presStyleLbl="alignNode1" presStyleIdx="2" presStyleCnt="42"/>
      <dgm:spPr/>
      <dgm:t>
        <a:bodyPr/>
        <a:lstStyle/>
        <a:p>
          <a:endParaRPr lang="es-AR"/>
        </a:p>
      </dgm:t>
    </dgm:pt>
    <dgm:pt modelId="{BC612B72-8FDE-4755-8601-F928EAF868D5}" type="pres">
      <dgm:prSet presAssocID="{10A62A8A-CA7B-40C1-AD4C-4DCB91C1D236}" presName="chevron4" presStyleLbl="alignNode1" presStyleIdx="3" presStyleCnt="42"/>
      <dgm:spPr/>
      <dgm:t>
        <a:bodyPr/>
        <a:lstStyle/>
        <a:p>
          <a:endParaRPr lang="es-AR"/>
        </a:p>
      </dgm:t>
    </dgm:pt>
    <dgm:pt modelId="{2977CAA9-759F-4F1D-92CC-294A189CBC88}" type="pres">
      <dgm:prSet presAssocID="{10A62A8A-CA7B-40C1-AD4C-4DCB91C1D236}" presName="chevron5" presStyleLbl="alignNode1" presStyleIdx="4" presStyleCnt="42"/>
      <dgm:spPr/>
      <dgm:t>
        <a:bodyPr/>
        <a:lstStyle/>
        <a:p>
          <a:endParaRPr lang="es-AR"/>
        </a:p>
      </dgm:t>
    </dgm:pt>
    <dgm:pt modelId="{F352FC73-BAAF-49EB-84E8-A5E3885D77C4}" type="pres">
      <dgm:prSet presAssocID="{10A62A8A-CA7B-40C1-AD4C-4DCB91C1D236}" presName="chevron6" presStyleLbl="alignNode1" presStyleIdx="5" presStyleCnt="42"/>
      <dgm:spPr/>
      <dgm:t>
        <a:bodyPr/>
        <a:lstStyle/>
        <a:p>
          <a:endParaRPr lang="es-AR"/>
        </a:p>
      </dgm:t>
    </dgm:pt>
    <dgm:pt modelId="{CF0A3D95-EB49-44AA-8F81-6731B5A2E49D}" type="pres">
      <dgm:prSet presAssocID="{10A62A8A-CA7B-40C1-AD4C-4DCB91C1D236}" presName="chevron7" presStyleLbl="alignNode1" presStyleIdx="6" presStyleCnt="42"/>
      <dgm:spPr/>
      <dgm:t>
        <a:bodyPr/>
        <a:lstStyle/>
        <a:p>
          <a:endParaRPr lang="es-AR"/>
        </a:p>
      </dgm:t>
    </dgm:pt>
    <dgm:pt modelId="{D8DAAA44-662F-44D3-A38B-189A379C1E20}" type="pres">
      <dgm:prSet presAssocID="{10A62A8A-CA7B-40C1-AD4C-4DCB91C1D236}" presName="childtext" presStyleLbl="solidFgAcc1" presStyleIdx="0" presStyleCnt="6" custLinFactNeighborX="-617" custLinFactNeighborY="732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6AC90-8108-4BCF-9B65-A185FE7B4EED}" type="pres">
      <dgm:prSet presAssocID="{26916A19-0212-4162-B061-505885C76DFC}" presName="sibTrans" presStyleCnt="0"/>
      <dgm:spPr/>
      <dgm:t>
        <a:bodyPr/>
        <a:lstStyle/>
        <a:p>
          <a:endParaRPr lang="es-AR"/>
        </a:p>
      </dgm:t>
    </dgm:pt>
    <dgm:pt modelId="{9E4E116A-DBD2-4615-B6E5-422D63BEC653}" type="pres">
      <dgm:prSet presAssocID="{D1711389-A59F-463E-942A-8F5DD9F629DD}" presName="parenttextcomposite" presStyleCnt="0"/>
      <dgm:spPr/>
      <dgm:t>
        <a:bodyPr/>
        <a:lstStyle/>
        <a:p>
          <a:endParaRPr lang="es-AR"/>
        </a:p>
      </dgm:t>
    </dgm:pt>
    <dgm:pt modelId="{B5B1E0E4-B20D-4828-9A89-B319E6A02AB1}" type="pres">
      <dgm:prSet presAssocID="{D1711389-A59F-463E-942A-8F5DD9F629DD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FFB84-1134-4D32-A0C6-7131621D83D9}" type="pres">
      <dgm:prSet presAssocID="{D1711389-A59F-463E-942A-8F5DD9F629DD}" presName="composite" presStyleCnt="0"/>
      <dgm:spPr/>
      <dgm:t>
        <a:bodyPr/>
        <a:lstStyle/>
        <a:p>
          <a:endParaRPr lang="es-AR"/>
        </a:p>
      </dgm:t>
    </dgm:pt>
    <dgm:pt modelId="{C23BCF93-C1E4-431C-8F71-2196D1B0F854}" type="pres">
      <dgm:prSet presAssocID="{D1711389-A59F-463E-942A-8F5DD9F629DD}" presName="chevron1" presStyleLbl="alignNode1" presStyleIdx="7" presStyleCnt="42"/>
      <dgm:spPr/>
      <dgm:t>
        <a:bodyPr/>
        <a:lstStyle/>
        <a:p>
          <a:endParaRPr lang="es-AR"/>
        </a:p>
      </dgm:t>
    </dgm:pt>
    <dgm:pt modelId="{0217D545-0DE9-419C-BA03-FC0D76CEE32D}" type="pres">
      <dgm:prSet presAssocID="{D1711389-A59F-463E-942A-8F5DD9F629DD}" presName="chevron2" presStyleLbl="alignNode1" presStyleIdx="8" presStyleCnt="42"/>
      <dgm:spPr/>
      <dgm:t>
        <a:bodyPr/>
        <a:lstStyle/>
        <a:p>
          <a:endParaRPr lang="es-AR"/>
        </a:p>
      </dgm:t>
    </dgm:pt>
    <dgm:pt modelId="{F9F4B634-AE63-4076-88E3-BFCE31F07FDB}" type="pres">
      <dgm:prSet presAssocID="{D1711389-A59F-463E-942A-8F5DD9F629DD}" presName="chevron3" presStyleLbl="alignNode1" presStyleIdx="9" presStyleCnt="42"/>
      <dgm:spPr/>
      <dgm:t>
        <a:bodyPr/>
        <a:lstStyle/>
        <a:p>
          <a:endParaRPr lang="es-AR"/>
        </a:p>
      </dgm:t>
    </dgm:pt>
    <dgm:pt modelId="{88AEE3E7-2027-44F2-BC29-79E49B032FA4}" type="pres">
      <dgm:prSet presAssocID="{D1711389-A59F-463E-942A-8F5DD9F629DD}" presName="chevron4" presStyleLbl="alignNode1" presStyleIdx="10" presStyleCnt="42"/>
      <dgm:spPr/>
      <dgm:t>
        <a:bodyPr/>
        <a:lstStyle/>
        <a:p>
          <a:endParaRPr lang="es-AR"/>
        </a:p>
      </dgm:t>
    </dgm:pt>
    <dgm:pt modelId="{4405FEE4-59AE-40BD-9E4E-895C1C890B17}" type="pres">
      <dgm:prSet presAssocID="{D1711389-A59F-463E-942A-8F5DD9F629DD}" presName="chevron5" presStyleLbl="alignNode1" presStyleIdx="11" presStyleCnt="42"/>
      <dgm:spPr/>
      <dgm:t>
        <a:bodyPr/>
        <a:lstStyle/>
        <a:p>
          <a:endParaRPr lang="es-AR"/>
        </a:p>
      </dgm:t>
    </dgm:pt>
    <dgm:pt modelId="{B7CEEBD4-5DDF-4C9F-8443-92769C4654B9}" type="pres">
      <dgm:prSet presAssocID="{D1711389-A59F-463E-942A-8F5DD9F629DD}" presName="chevron6" presStyleLbl="alignNode1" presStyleIdx="12" presStyleCnt="42"/>
      <dgm:spPr/>
      <dgm:t>
        <a:bodyPr/>
        <a:lstStyle/>
        <a:p>
          <a:endParaRPr lang="es-AR"/>
        </a:p>
      </dgm:t>
    </dgm:pt>
    <dgm:pt modelId="{0B5298DB-9E34-44CD-BC1B-61C93E9031E1}" type="pres">
      <dgm:prSet presAssocID="{D1711389-A59F-463E-942A-8F5DD9F629DD}" presName="chevron7" presStyleLbl="alignNode1" presStyleIdx="13" presStyleCnt="42"/>
      <dgm:spPr/>
      <dgm:t>
        <a:bodyPr/>
        <a:lstStyle/>
        <a:p>
          <a:endParaRPr lang="es-AR"/>
        </a:p>
      </dgm:t>
    </dgm:pt>
    <dgm:pt modelId="{4543EF82-4B05-41BD-ACD6-7A8373B6574A}" type="pres">
      <dgm:prSet presAssocID="{D1711389-A59F-463E-942A-8F5DD9F629DD}" presName="childtext" presStyleLbl="solidFgAcc1" presStyleIdx="1" presStyleCnt="6" custLinFactNeighborX="-3009" custLinFactNeighborY="558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0B475-0FD4-4A10-BD25-ABFFF4F82945}" type="pres">
      <dgm:prSet presAssocID="{3D62D1A8-7B87-4DAD-B458-D404CD067E71}" presName="sibTrans" presStyleCnt="0"/>
      <dgm:spPr/>
      <dgm:t>
        <a:bodyPr/>
        <a:lstStyle/>
        <a:p>
          <a:endParaRPr lang="es-AR"/>
        </a:p>
      </dgm:t>
    </dgm:pt>
    <dgm:pt modelId="{0B7CB156-2D0B-44F2-B6FE-389DB1EC07B3}" type="pres">
      <dgm:prSet presAssocID="{51DF8291-D665-48D0-8C77-8CB669B30758}" presName="parenttextcomposite" presStyleCnt="0"/>
      <dgm:spPr/>
      <dgm:t>
        <a:bodyPr/>
        <a:lstStyle/>
        <a:p>
          <a:endParaRPr lang="es-AR"/>
        </a:p>
      </dgm:t>
    </dgm:pt>
    <dgm:pt modelId="{A7D54048-D02C-4F67-93CD-627083D0EAB3}" type="pres">
      <dgm:prSet presAssocID="{51DF8291-D665-48D0-8C77-8CB669B30758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0B95C-2A0A-4EA5-9219-B23B45C41AA9}" type="pres">
      <dgm:prSet presAssocID="{51DF8291-D665-48D0-8C77-8CB669B30758}" presName="composite" presStyleCnt="0"/>
      <dgm:spPr/>
      <dgm:t>
        <a:bodyPr/>
        <a:lstStyle/>
        <a:p>
          <a:endParaRPr lang="es-AR"/>
        </a:p>
      </dgm:t>
    </dgm:pt>
    <dgm:pt modelId="{1ECA04E6-7DC1-440B-9145-3C58B67EAE28}" type="pres">
      <dgm:prSet presAssocID="{51DF8291-D665-48D0-8C77-8CB669B30758}" presName="chevron1" presStyleLbl="alignNode1" presStyleIdx="14" presStyleCnt="42"/>
      <dgm:spPr/>
      <dgm:t>
        <a:bodyPr/>
        <a:lstStyle/>
        <a:p>
          <a:endParaRPr lang="es-AR"/>
        </a:p>
      </dgm:t>
    </dgm:pt>
    <dgm:pt modelId="{F830D4C5-A209-4CB9-A287-E59BA8806054}" type="pres">
      <dgm:prSet presAssocID="{51DF8291-D665-48D0-8C77-8CB669B30758}" presName="chevron2" presStyleLbl="alignNode1" presStyleIdx="15" presStyleCnt="42"/>
      <dgm:spPr/>
      <dgm:t>
        <a:bodyPr/>
        <a:lstStyle/>
        <a:p>
          <a:endParaRPr lang="es-AR"/>
        </a:p>
      </dgm:t>
    </dgm:pt>
    <dgm:pt modelId="{9428B635-B591-42FA-AA3D-0206B1850CF5}" type="pres">
      <dgm:prSet presAssocID="{51DF8291-D665-48D0-8C77-8CB669B30758}" presName="chevron3" presStyleLbl="alignNode1" presStyleIdx="16" presStyleCnt="42"/>
      <dgm:spPr/>
      <dgm:t>
        <a:bodyPr/>
        <a:lstStyle/>
        <a:p>
          <a:endParaRPr lang="es-AR"/>
        </a:p>
      </dgm:t>
    </dgm:pt>
    <dgm:pt modelId="{A6D54797-AD96-4189-814F-6243CD377408}" type="pres">
      <dgm:prSet presAssocID="{51DF8291-D665-48D0-8C77-8CB669B30758}" presName="chevron4" presStyleLbl="alignNode1" presStyleIdx="17" presStyleCnt="42"/>
      <dgm:spPr/>
      <dgm:t>
        <a:bodyPr/>
        <a:lstStyle/>
        <a:p>
          <a:endParaRPr lang="es-AR"/>
        </a:p>
      </dgm:t>
    </dgm:pt>
    <dgm:pt modelId="{B73F6F10-1D78-4C2E-A20C-6AA4E17530B5}" type="pres">
      <dgm:prSet presAssocID="{51DF8291-D665-48D0-8C77-8CB669B30758}" presName="chevron5" presStyleLbl="alignNode1" presStyleIdx="18" presStyleCnt="42"/>
      <dgm:spPr/>
      <dgm:t>
        <a:bodyPr/>
        <a:lstStyle/>
        <a:p>
          <a:endParaRPr lang="es-AR"/>
        </a:p>
      </dgm:t>
    </dgm:pt>
    <dgm:pt modelId="{BAF9EEA0-41D5-4737-80AB-E204EE93409C}" type="pres">
      <dgm:prSet presAssocID="{51DF8291-D665-48D0-8C77-8CB669B30758}" presName="chevron6" presStyleLbl="alignNode1" presStyleIdx="19" presStyleCnt="42"/>
      <dgm:spPr/>
      <dgm:t>
        <a:bodyPr/>
        <a:lstStyle/>
        <a:p>
          <a:endParaRPr lang="es-AR"/>
        </a:p>
      </dgm:t>
    </dgm:pt>
    <dgm:pt modelId="{C2464D05-EA35-4263-B4D1-8A4A78D3271F}" type="pres">
      <dgm:prSet presAssocID="{51DF8291-D665-48D0-8C77-8CB669B30758}" presName="chevron7" presStyleLbl="alignNode1" presStyleIdx="20" presStyleCnt="42"/>
      <dgm:spPr/>
      <dgm:t>
        <a:bodyPr/>
        <a:lstStyle/>
        <a:p>
          <a:endParaRPr lang="es-AR"/>
        </a:p>
      </dgm:t>
    </dgm:pt>
    <dgm:pt modelId="{8638CE6F-2BE5-478C-AF49-FB4203E05846}" type="pres">
      <dgm:prSet presAssocID="{51DF8291-D665-48D0-8C77-8CB669B30758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C2268-B04B-436D-8C4C-C85DEA3EB2B9}" type="pres">
      <dgm:prSet presAssocID="{A02A5883-F4FA-4313-B0D4-4EF399364056}" presName="sibTrans" presStyleCnt="0"/>
      <dgm:spPr/>
      <dgm:t>
        <a:bodyPr/>
        <a:lstStyle/>
        <a:p>
          <a:endParaRPr lang="es-AR"/>
        </a:p>
      </dgm:t>
    </dgm:pt>
    <dgm:pt modelId="{99F07BF8-D7FE-4901-B5B2-4C31DFE7E4EE}" type="pres">
      <dgm:prSet presAssocID="{37F9DB0F-3B3C-4958-83BD-F40EBE7F1751}" presName="parenttextcomposite" presStyleCnt="0"/>
      <dgm:spPr/>
      <dgm:t>
        <a:bodyPr/>
        <a:lstStyle/>
        <a:p>
          <a:endParaRPr lang="es-AR"/>
        </a:p>
      </dgm:t>
    </dgm:pt>
    <dgm:pt modelId="{DEAE5474-5686-4FE9-89C1-F48A175C0F7B}" type="pres">
      <dgm:prSet presAssocID="{37F9DB0F-3B3C-4958-83BD-F40EBE7F1751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AE4485-A2BC-4F3B-8F63-07F48075EB7F}" type="pres">
      <dgm:prSet presAssocID="{37F9DB0F-3B3C-4958-83BD-F40EBE7F1751}" presName="composite" presStyleCnt="0"/>
      <dgm:spPr/>
      <dgm:t>
        <a:bodyPr/>
        <a:lstStyle/>
        <a:p>
          <a:endParaRPr lang="es-AR"/>
        </a:p>
      </dgm:t>
    </dgm:pt>
    <dgm:pt modelId="{8C5D2197-057E-4559-A963-01EDCEB352B3}" type="pres">
      <dgm:prSet presAssocID="{37F9DB0F-3B3C-4958-83BD-F40EBE7F1751}" presName="chevron1" presStyleLbl="alignNode1" presStyleIdx="21" presStyleCnt="42"/>
      <dgm:spPr/>
      <dgm:t>
        <a:bodyPr/>
        <a:lstStyle/>
        <a:p>
          <a:endParaRPr lang="es-AR"/>
        </a:p>
      </dgm:t>
    </dgm:pt>
    <dgm:pt modelId="{E81C0D25-635E-4381-8D77-F137532FAC9C}" type="pres">
      <dgm:prSet presAssocID="{37F9DB0F-3B3C-4958-83BD-F40EBE7F1751}" presName="chevron2" presStyleLbl="alignNode1" presStyleIdx="22" presStyleCnt="42"/>
      <dgm:spPr/>
      <dgm:t>
        <a:bodyPr/>
        <a:lstStyle/>
        <a:p>
          <a:endParaRPr lang="es-AR"/>
        </a:p>
      </dgm:t>
    </dgm:pt>
    <dgm:pt modelId="{23C6434D-AE9B-4BD2-928A-FF7DA4799861}" type="pres">
      <dgm:prSet presAssocID="{37F9DB0F-3B3C-4958-83BD-F40EBE7F1751}" presName="chevron3" presStyleLbl="alignNode1" presStyleIdx="23" presStyleCnt="42"/>
      <dgm:spPr/>
      <dgm:t>
        <a:bodyPr/>
        <a:lstStyle/>
        <a:p>
          <a:endParaRPr lang="es-AR"/>
        </a:p>
      </dgm:t>
    </dgm:pt>
    <dgm:pt modelId="{B2B4750D-5889-4D0F-AB03-DFDDBA49F3C6}" type="pres">
      <dgm:prSet presAssocID="{37F9DB0F-3B3C-4958-83BD-F40EBE7F1751}" presName="chevron4" presStyleLbl="alignNode1" presStyleIdx="24" presStyleCnt="42"/>
      <dgm:spPr/>
      <dgm:t>
        <a:bodyPr/>
        <a:lstStyle/>
        <a:p>
          <a:endParaRPr lang="es-AR"/>
        </a:p>
      </dgm:t>
    </dgm:pt>
    <dgm:pt modelId="{C59782E4-B84B-42FC-A024-B337474346E0}" type="pres">
      <dgm:prSet presAssocID="{37F9DB0F-3B3C-4958-83BD-F40EBE7F1751}" presName="chevron5" presStyleLbl="alignNode1" presStyleIdx="25" presStyleCnt="42"/>
      <dgm:spPr/>
      <dgm:t>
        <a:bodyPr/>
        <a:lstStyle/>
        <a:p>
          <a:endParaRPr lang="es-AR"/>
        </a:p>
      </dgm:t>
    </dgm:pt>
    <dgm:pt modelId="{35E4850C-AE76-4B9D-A6F9-E65CF695BB7D}" type="pres">
      <dgm:prSet presAssocID="{37F9DB0F-3B3C-4958-83BD-F40EBE7F1751}" presName="chevron6" presStyleLbl="alignNode1" presStyleIdx="26" presStyleCnt="42"/>
      <dgm:spPr/>
      <dgm:t>
        <a:bodyPr/>
        <a:lstStyle/>
        <a:p>
          <a:endParaRPr lang="es-AR"/>
        </a:p>
      </dgm:t>
    </dgm:pt>
    <dgm:pt modelId="{284E8B84-2BEE-47A7-A417-FD05248B089E}" type="pres">
      <dgm:prSet presAssocID="{37F9DB0F-3B3C-4958-83BD-F40EBE7F1751}" presName="chevron7" presStyleLbl="alignNode1" presStyleIdx="27" presStyleCnt="42"/>
      <dgm:spPr/>
      <dgm:t>
        <a:bodyPr/>
        <a:lstStyle/>
        <a:p>
          <a:endParaRPr lang="es-AR"/>
        </a:p>
      </dgm:t>
    </dgm:pt>
    <dgm:pt modelId="{031B7B56-21F9-4264-85D0-7C551C86669A}" type="pres">
      <dgm:prSet presAssocID="{37F9DB0F-3B3C-4958-83BD-F40EBE7F1751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D769E0-12E6-456C-950F-F7243D55ECB5}" type="pres">
      <dgm:prSet presAssocID="{C68DB7E0-696B-479C-83CE-FC9112F63BBA}" presName="sibTrans" presStyleCnt="0"/>
      <dgm:spPr/>
      <dgm:t>
        <a:bodyPr/>
        <a:lstStyle/>
        <a:p>
          <a:endParaRPr lang="es-AR"/>
        </a:p>
      </dgm:t>
    </dgm:pt>
    <dgm:pt modelId="{537CE6D0-97B9-45BB-A4A7-D7E5D8A57BC6}" type="pres">
      <dgm:prSet presAssocID="{957D69A8-DE1E-4C47-BA6D-1FF8B26343A7}" presName="parenttextcomposite" presStyleCnt="0"/>
      <dgm:spPr/>
      <dgm:t>
        <a:bodyPr/>
        <a:lstStyle/>
        <a:p>
          <a:endParaRPr lang="es-AR"/>
        </a:p>
      </dgm:t>
    </dgm:pt>
    <dgm:pt modelId="{60646BA8-3714-4480-AC13-9A01336D2D63}" type="pres">
      <dgm:prSet presAssocID="{957D69A8-DE1E-4C47-BA6D-1FF8B26343A7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107EA-3EBB-4F70-BFC3-B044E5A6BDFC}" type="pres">
      <dgm:prSet presAssocID="{957D69A8-DE1E-4C47-BA6D-1FF8B26343A7}" presName="composite" presStyleCnt="0"/>
      <dgm:spPr/>
      <dgm:t>
        <a:bodyPr/>
        <a:lstStyle/>
        <a:p>
          <a:endParaRPr lang="es-AR"/>
        </a:p>
      </dgm:t>
    </dgm:pt>
    <dgm:pt modelId="{F5C8D3A3-3A60-49C7-83C5-E47C0E218A04}" type="pres">
      <dgm:prSet presAssocID="{957D69A8-DE1E-4C47-BA6D-1FF8B26343A7}" presName="chevron1" presStyleLbl="alignNode1" presStyleIdx="28" presStyleCnt="42"/>
      <dgm:spPr/>
      <dgm:t>
        <a:bodyPr/>
        <a:lstStyle/>
        <a:p>
          <a:endParaRPr lang="es-AR"/>
        </a:p>
      </dgm:t>
    </dgm:pt>
    <dgm:pt modelId="{ECED7775-F4C5-46B0-8DD5-2963A5882F44}" type="pres">
      <dgm:prSet presAssocID="{957D69A8-DE1E-4C47-BA6D-1FF8B26343A7}" presName="chevron2" presStyleLbl="alignNode1" presStyleIdx="29" presStyleCnt="42"/>
      <dgm:spPr/>
      <dgm:t>
        <a:bodyPr/>
        <a:lstStyle/>
        <a:p>
          <a:endParaRPr lang="es-AR"/>
        </a:p>
      </dgm:t>
    </dgm:pt>
    <dgm:pt modelId="{D379E669-DB42-4F8C-A013-6C8CCDAA6E55}" type="pres">
      <dgm:prSet presAssocID="{957D69A8-DE1E-4C47-BA6D-1FF8B26343A7}" presName="chevron3" presStyleLbl="alignNode1" presStyleIdx="30" presStyleCnt="42"/>
      <dgm:spPr/>
      <dgm:t>
        <a:bodyPr/>
        <a:lstStyle/>
        <a:p>
          <a:endParaRPr lang="es-AR"/>
        </a:p>
      </dgm:t>
    </dgm:pt>
    <dgm:pt modelId="{69A8185B-1D1F-4054-AFD8-696D5FF66FA9}" type="pres">
      <dgm:prSet presAssocID="{957D69A8-DE1E-4C47-BA6D-1FF8B26343A7}" presName="chevron4" presStyleLbl="alignNode1" presStyleIdx="31" presStyleCnt="42"/>
      <dgm:spPr/>
      <dgm:t>
        <a:bodyPr/>
        <a:lstStyle/>
        <a:p>
          <a:endParaRPr lang="es-AR"/>
        </a:p>
      </dgm:t>
    </dgm:pt>
    <dgm:pt modelId="{529F0F48-5990-4E8E-9EA7-F7054A91D1E7}" type="pres">
      <dgm:prSet presAssocID="{957D69A8-DE1E-4C47-BA6D-1FF8B26343A7}" presName="chevron5" presStyleLbl="alignNode1" presStyleIdx="32" presStyleCnt="42"/>
      <dgm:spPr/>
      <dgm:t>
        <a:bodyPr/>
        <a:lstStyle/>
        <a:p>
          <a:endParaRPr lang="es-AR"/>
        </a:p>
      </dgm:t>
    </dgm:pt>
    <dgm:pt modelId="{1BB61DB7-033F-4F28-B286-8CE95B6025B5}" type="pres">
      <dgm:prSet presAssocID="{957D69A8-DE1E-4C47-BA6D-1FF8B26343A7}" presName="chevron6" presStyleLbl="alignNode1" presStyleIdx="33" presStyleCnt="42"/>
      <dgm:spPr/>
      <dgm:t>
        <a:bodyPr/>
        <a:lstStyle/>
        <a:p>
          <a:endParaRPr lang="es-AR"/>
        </a:p>
      </dgm:t>
    </dgm:pt>
    <dgm:pt modelId="{C842FC97-844A-4C55-A099-83DA4E0AFD1A}" type="pres">
      <dgm:prSet presAssocID="{957D69A8-DE1E-4C47-BA6D-1FF8B26343A7}" presName="chevron7" presStyleLbl="alignNode1" presStyleIdx="34" presStyleCnt="42"/>
      <dgm:spPr/>
      <dgm:t>
        <a:bodyPr/>
        <a:lstStyle/>
        <a:p>
          <a:endParaRPr lang="es-AR"/>
        </a:p>
      </dgm:t>
    </dgm:pt>
    <dgm:pt modelId="{3B4E9761-4C25-4CE4-91F6-85874AC22FF0}" type="pres">
      <dgm:prSet presAssocID="{957D69A8-DE1E-4C47-BA6D-1FF8B26343A7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885C0-5A7C-4493-AD90-C9B11E08EBAB}" type="pres">
      <dgm:prSet presAssocID="{6A6316F4-AED4-42AE-A2F3-382DA86A4EC0}" presName="sibTrans" presStyleCnt="0"/>
      <dgm:spPr/>
      <dgm:t>
        <a:bodyPr/>
        <a:lstStyle/>
        <a:p>
          <a:endParaRPr lang="es-AR"/>
        </a:p>
      </dgm:t>
    </dgm:pt>
    <dgm:pt modelId="{48D12193-E7D6-4337-A80F-FCB981DBBF42}" type="pres">
      <dgm:prSet presAssocID="{D69F5D85-1107-48C8-B816-A2B58F0C698D}" presName="parenttextcomposite" presStyleCnt="0"/>
      <dgm:spPr/>
      <dgm:t>
        <a:bodyPr/>
        <a:lstStyle/>
        <a:p>
          <a:endParaRPr lang="es-AR"/>
        </a:p>
      </dgm:t>
    </dgm:pt>
    <dgm:pt modelId="{63E8A873-8502-4A9D-9397-09C6333D69A3}" type="pres">
      <dgm:prSet presAssocID="{D69F5D85-1107-48C8-B816-A2B58F0C698D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7DF984-3F1B-4AC7-B109-3FB8BD4728EC}" type="pres">
      <dgm:prSet presAssocID="{D69F5D85-1107-48C8-B816-A2B58F0C698D}" presName="composite" presStyleCnt="0"/>
      <dgm:spPr/>
      <dgm:t>
        <a:bodyPr/>
        <a:lstStyle/>
        <a:p>
          <a:endParaRPr lang="es-AR"/>
        </a:p>
      </dgm:t>
    </dgm:pt>
    <dgm:pt modelId="{09AB4169-4B60-4CA7-9734-0DA8B4E21ACB}" type="pres">
      <dgm:prSet presAssocID="{D69F5D85-1107-48C8-B816-A2B58F0C698D}" presName="chevron1" presStyleLbl="alignNode1" presStyleIdx="35" presStyleCnt="42"/>
      <dgm:spPr/>
      <dgm:t>
        <a:bodyPr/>
        <a:lstStyle/>
        <a:p>
          <a:endParaRPr lang="es-AR"/>
        </a:p>
      </dgm:t>
    </dgm:pt>
    <dgm:pt modelId="{DD3B3535-25AF-4710-9C69-B8AC76EFCBE5}" type="pres">
      <dgm:prSet presAssocID="{D69F5D85-1107-48C8-B816-A2B58F0C698D}" presName="chevron2" presStyleLbl="alignNode1" presStyleIdx="36" presStyleCnt="42"/>
      <dgm:spPr/>
      <dgm:t>
        <a:bodyPr/>
        <a:lstStyle/>
        <a:p>
          <a:endParaRPr lang="es-AR"/>
        </a:p>
      </dgm:t>
    </dgm:pt>
    <dgm:pt modelId="{CD7C164D-FA5A-4B6B-B2FB-95E8BD459DE2}" type="pres">
      <dgm:prSet presAssocID="{D69F5D85-1107-48C8-B816-A2B58F0C698D}" presName="chevron3" presStyleLbl="alignNode1" presStyleIdx="37" presStyleCnt="42"/>
      <dgm:spPr/>
      <dgm:t>
        <a:bodyPr/>
        <a:lstStyle/>
        <a:p>
          <a:endParaRPr lang="es-AR"/>
        </a:p>
      </dgm:t>
    </dgm:pt>
    <dgm:pt modelId="{D6EB14A6-2143-4E09-9C59-412989B21AA3}" type="pres">
      <dgm:prSet presAssocID="{D69F5D85-1107-48C8-B816-A2B58F0C698D}" presName="chevron4" presStyleLbl="alignNode1" presStyleIdx="38" presStyleCnt="42"/>
      <dgm:spPr/>
      <dgm:t>
        <a:bodyPr/>
        <a:lstStyle/>
        <a:p>
          <a:endParaRPr lang="es-AR"/>
        </a:p>
      </dgm:t>
    </dgm:pt>
    <dgm:pt modelId="{7181A916-32B3-4225-9E5C-E7920C1DE2A7}" type="pres">
      <dgm:prSet presAssocID="{D69F5D85-1107-48C8-B816-A2B58F0C698D}" presName="chevron5" presStyleLbl="alignNode1" presStyleIdx="39" presStyleCnt="42"/>
      <dgm:spPr/>
      <dgm:t>
        <a:bodyPr/>
        <a:lstStyle/>
        <a:p>
          <a:endParaRPr lang="es-AR"/>
        </a:p>
      </dgm:t>
    </dgm:pt>
    <dgm:pt modelId="{8A1D3ECF-887B-43D6-8C62-85DE86611482}" type="pres">
      <dgm:prSet presAssocID="{D69F5D85-1107-48C8-B816-A2B58F0C698D}" presName="chevron6" presStyleLbl="alignNode1" presStyleIdx="40" presStyleCnt="42"/>
      <dgm:spPr/>
      <dgm:t>
        <a:bodyPr/>
        <a:lstStyle/>
        <a:p>
          <a:endParaRPr lang="es-AR"/>
        </a:p>
      </dgm:t>
    </dgm:pt>
    <dgm:pt modelId="{172AF1AF-73B6-40D2-A6BE-981E60EA2198}" type="pres">
      <dgm:prSet presAssocID="{D69F5D85-1107-48C8-B816-A2B58F0C698D}" presName="chevron7" presStyleLbl="alignNode1" presStyleIdx="41" presStyleCnt="42"/>
      <dgm:spPr/>
      <dgm:t>
        <a:bodyPr/>
        <a:lstStyle/>
        <a:p>
          <a:endParaRPr lang="es-AR"/>
        </a:p>
      </dgm:t>
    </dgm:pt>
    <dgm:pt modelId="{E65D9368-A5C3-4ECC-944F-57FAB7B35306}" type="pres">
      <dgm:prSet presAssocID="{D69F5D85-1107-48C8-B816-A2B58F0C698D}" presName="childtext" presStyleLbl="solidFgAcc1" presStyleIdx="5" presStyleCnt="6" custLinFactNeighborX="-617" custLinFactNeighborY="-1775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168BDF-466B-421E-8118-2598ADA6F5F8}" srcId="{E4BFDAF4-48D5-4C75-8C60-46D0E5446D5F}" destId="{51DF8291-D665-48D0-8C77-8CB669B30758}" srcOrd="2" destOrd="0" parTransId="{0772A6F6-768F-4DBD-A03A-5EC5FB2059C3}" sibTransId="{A02A5883-F4FA-4313-B0D4-4EF399364056}"/>
    <dgm:cxn modelId="{FA396A00-D673-47CE-B2C3-1F96F92D98C2}" type="presOf" srcId="{E4BFDAF4-48D5-4C75-8C60-46D0E5446D5F}" destId="{AF9A5BC2-15C2-46C0-903E-83ACC62A8F3D}" srcOrd="0" destOrd="0" presId="urn:microsoft.com/office/officeart/2008/layout/VerticalAccentList"/>
    <dgm:cxn modelId="{3549E81B-8966-4ACE-84AC-246353F7570B}" srcId="{D1711389-A59F-463E-942A-8F5DD9F629DD}" destId="{1FA1BF7A-80F9-4326-B2FE-28FB421B02DD}" srcOrd="0" destOrd="0" parTransId="{59E0037E-C565-4084-8288-31A38506E87F}" sibTransId="{EC4550BE-1D86-4BEC-876B-50498D809A19}"/>
    <dgm:cxn modelId="{78C15D0C-3A54-4342-A83A-B2A30D4F99E8}" type="presOf" srcId="{1FA1BF7A-80F9-4326-B2FE-28FB421B02DD}" destId="{4543EF82-4B05-41BD-ACD6-7A8373B6574A}" srcOrd="0" destOrd="0" presId="urn:microsoft.com/office/officeart/2008/layout/VerticalAccentList"/>
    <dgm:cxn modelId="{9FF7556A-8090-4601-90B0-661E5F5AE494}" type="presOf" srcId="{A69D625B-DAE3-4CAB-890E-D8E2974B58EB}" destId="{E65D9368-A5C3-4ECC-944F-57FAB7B35306}" srcOrd="0" destOrd="0" presId="urn:microsoft.com/office/officeart/2008/layout/VerticalAccentList"/>
    <dgm:cxn modelId="{74E46C81-07A9-4869-8BF8-39082FAA1373}" type="presOf" srcId="{00984E4C-B568-4657-9AF8-3CCE68069CBA}" destId="{031B7B56-21F9-4264-85D0-7C551C86669A}" srcOrd="0" destOrd="0" presId="urn:microsoft.com/office/officeart/2008/layout/VerticalAccentList"/>
    <dgm:cxn modelId="{66A2B419-BAE7-4FC7-8A31-B1ED3AC87209}" srcId="{37F9DB0F-3B3C-4958-83BD-F40EBE7F1751}" destId="{00984E4C-B568-4657-9AF8-3CCE68069CBA}" srcOrd="0" destOrd="0" parTransId="{FD0E3533-EDEB-47BD-B10C-DB34D5A5D3CF}" sibTransId="{DF484682-84E4-43C5-814B-055C250A0157}"/>
    <dgm:cxn modelId="{166FDDF1-5AAB-4BFD-AF82-9F0FDDF28FFF}" type="presOf" srcId="{51DF8291-D665-48D0-8C77-8CB669B30758}" destId="{A7D54048-D02C-4F67-93CD-627083D0EAB3}" srcOrd="0" destOrd="0" presId="urn:microsoft.com/office/officeart/2008/layout/VerticalAccentList"/>
    <dgm:cxn modelId="{B2955A25-C6B7-4C11-B301-8E3D3273FC49}" type="presOf" srcId="{D69F5D85-1107-48C8-B816-A2B58F0C698D}" destId="{63E8A873-8502-4A9D-9397-09C6333D69A3}" srcOrd="0" destOrd="0" presId="urn:microsoft.com/office/officeart/2008/layout/VerticalAccentList"/>
    <dgm:cxn modelId="{A302F077-4262-4B3F-91A9-BD1F5DA13855}" srcId="{E4BFDAF4-48D5-4C75-8C60-46D0E5446D5F}" destId="{957D69A8-DE1E-4C47-BA6D-1FF8B26343A7}" srcOrd="4" destOrd="0" parTransId="{D9673267-F485-40B6-AF56-B7AE826D6F6B}" sibTransId="{6A6316F4-AED4-42AE-A2F3-382DA86A4EC0}"/>
    <dgm:cxn modelId="{109A4E87-77E8-4921-BA97-5E9190B7B7B5}" srcId="{E4BFDAF4-48D5-4C75-8C60-46D0E5446D5F}" destId="{10A62A8A-CA7B-40C1-AD4C-4DCB91C1D236}" srcOrd="0" destOrd="0" parTransId="{A22442AA-7813-400B-BEDE-86C5E8E550D0}" sibTransId="{26916A19-0212-4162-B061-505885C76DFC}"/>
    <dgm:cxn modelId="{17FEB48E-73DB-457F-93EB-B2041CE8FCF9}" srcId="{51DF8291-D665-48D0-8C77-8CB669B30758}" destId="{97403FD6-F707-41BB-8C0D-36F261A69904}" srcOrd="0" destOrd="0" parTransId="{E42FCCA6-E836-4BAA-8108-78FA842E7FD8}" sibTransId="{AD649F36-FA9E-41AE-B522-D9AB659783AA}"/>
    <dgm:cxn modelId="{097F758B-CC17-4802-805D-765F8DE0738F}" type="presOf" srcId="{97403FD6-F707-41BB-8C0D-36F261A69904}" destId="{8638CE6F-2BE5-478C-AF49-FB4203E05846}" srcOrd="0" destOrd="0" presId="urn:microsoft.com/office/officeart/2008/layout/VerticalAccentList"/>
    <dgm:cxn modelId="{CF5ED2C9-3EAD-4007-82ED-6FF912BD6055}" srcId="{E4BFDAF4-48D5-4C75-8C60-46D0E5446D5F}" destId="{D1711389-A59F-463E-942A-8F5DD9F629DD}" srcOrd="1" destOrd="0" parTransId="{64396DDA-16B9-4E47-A326-6CDE75E0384C}" sibTransId="{3D62D1A8-7B87-4DAD-B458-D404CD067E71}"/>
    <dgm:cxn modelId="{D2E2E3F3-449C-4AEF-9295-DA9770ACD8E4}" srcId="{E4BFDAF4-48D5-4C75-8C60-46D0E5446D5F}" destId="{D69F5D85-1107-48C8-B816-A2B58F0C698D}" srcOrd="5" destOrd="0" parTransId="{64DE8697-0756-4448-810D-AFFBECF5A37A}" sibTransId="{C359B2F9-CF04-44E4-B792-60ED81B2D1B4}"/>
    <dgm:cxn modelId="{83910FA0-E0C6-407D-B85D-027E6BBD40CB}" type="presOf" srcId="{D1711389-A59F-463E-942A-8F5DD9F629DD}" destId="{B5B1E0E4-B20D-4828-9A89-B319E6A02AB1}" srcOrd="0" destOrd="0" presId="urn:microsoft.com/office/officeart/2008/layout/VerticalAccentList"/>
    <dgm:cxn modelId="{3019E073-3A60-44DD-96CD-CC6F64C27AFF}" type="presOf" srcId="{957D69A8-DE1E-4C47-BA6D-1FF8B26343A7}" destId="{60646BA8-3714-4480-AC13-9A01336D2D63}" srcOrd="0" destOrd="0" presId="urn:microsoft.com/office/officeart/2008/layout/VerticalAccentList"/>
    <dgm:cxn modelId="{91B336A2-B4E1-432A-B78F-7D5422C3FF11}" srcId="{957D69A8-DE1E-4C47-BA6D-1FF8B26343A7}" destId="{2A4AA3A4-D4E0-4656-9C13-AA1720D29315}" srcOrd="0" destOrd="0" parTransId="{7F5BD12D-4494-47DA-B70C-F5936C671DC9}" sibTransId="{9EDA3AF3-8A5A-458F-AAE4-437F81D15272}"/>
    <dgm:cxn modelId="{556EBFB6-87B8-4E3A-A269-EE9BACD13BF8}" type="presOf" srcId="{2A4AA3A4-D4E0-4656-9C13-AA1720D29315}" destId="{3B4E9761-4C25-4CE4-91F6-85874AC22FF0}" srcOrd="0" destOrd="0" presId="urn:microsoft.com/office/officeart/2008/layout/VerticalAccentList"/>
    <dgm:cxn modelId="{DC2F8A1A-A8C7-4DB5-8DD8-1510D7475F22}" type="presOf" srcId="{5838AE94-169A-4AEB-8E52-FA404AF3874C}" destId="{D8DAAA44-662F-44D3-A38B-189A379C1E20}" srcOrd="0" destOrd="0" presId="urn:microsoft.com/office/officeart/2008/layout/VerticalAccentList"/>
    <dgm:cxn modelId="{6D37A99C-7C03-4FC6-9C36-53EDE3191771}" srcId="{10A62A8A-CA7B-40C1-AD4C-4DCB91C1D236}" destId="{5838AE94-169A-4AEB-8E52-FA404AF3874C}" srcOrd="0" destOrd="0" parTransId="{2856612B-2DF7-4C3A-9E4E-FAB88B067EE0}" sibTransId="{73DD0811-01F8-4D69-BBDD-379BD1C0246A}"/>
    <dgm:cxn modelId="{59D53C5D-A89A-4AD1-80D6-76C976DBA9D3}" type="presOf" srcId="{37F9DB0F-3B3C-4958-83BD-F40EBE7F1751}" destId="{DEAE5474-5686-4FE9-89C1-F48A175C0F7B}" srcOrd="0" destOrd="0" presId="urn:microsoft.com/office/officeart/2008/layout/VerticalAccentList"/>
    <dgm:cxn modelId="{8D76BB2B-E3C1-4324-AE6F-2FA67975009E}" type="presOf" srcId="{10A62A8A-CA7B-40C1-AD4C-4DCB91C1D236}" destId="{22AA875F-2CC5-4B66-8A8C-D4C3BF39C31D}" srcOrd="0" destOrd="0" presId="urn:microsoft.com/office/officeart/2008/layout/VerticalAccentList"/>
    <dgm:cxn modelId="{EE9ED7D2-B886-4B76-8224-171E85719EDC}" srcId="{E4BFDAF4-48D5-4C75-8C60-46D0E5446D5F}" destId="{37F9DB0F-3B3C-4958-83BD-F40EBE7F1751}" srcOrd="3" destOrd="0" parTransId="{29729B1C-551E-4BFB-B6E9-6E5C6949244B}" sibTransId="{C68DB7E0-696B-479C-83CE-FC9112F63BBA}"/>
    <dgm:cxn modelId="{7196C6AF-31FF-4EEA-9CD8-6F6E33BF5449}" srcId="{D69F5D85-1107-48C8-B816-A2B58F0C698D}" destId="{A69D625B-DAE3-4CAB-890E-D8E2974B58EB}" srcOrd="0" destOrd="0" parTransId="{822A35E4-2073-40CE-93AF-EEF838B02851}" sibTransId="{03B04F28-78B9-46B4-80B7-A405FE230067}"/>
    <dgm:cxn modelId="{47126E31-BEA9-430B-AF79-6957A5960944}" type="presParOf" srcId="{AF9A5BC2-15C2-46C0-903E-83ACC62A8F3D}" destId="{D064AD12-ABD1-42E0-86C8-432028DE4015}" srcOrd="0" destOrd="0" presId="urn:microsoft.com/office/officeart/2008/layout/VerticalAccentList"/>
    <dgm:cxn modelId="{4F5873A5-9A9D-4603-A3BC-52AA6AB89F67}" type="presParOf" srcId="{D064AD12-ABD1-42E0-86C8-432028DE4015}" destId="{22AA875F-2CC5-4B66-8A8C-D4C3BF39C31D}" srcOrd="0" destOrd="0" presId="urn:microsoft.com/office/officeart/2008/layout/VerticalAccentList"/>
    <dgm:cxn modelId="{5CB015EF-CEEA-4A48-8695-9BEA44A8DFFF}" type="presParOf" srcId="{AF9A5BC2-15C2-46C0-903E-83ACC62A8F3D}" destId="{8D6BBFA2-1E3E-49F3-A44A-0ED21ED1C743}" srcOrd="1" destOrd="0" presId="urn:microsoft.com/office/officeart/2008/layout/VerticalAccentList"/>
    <dgm:cxn modelId="{FDE8F8AF-499B-48B3-91D0-2529B5EC023E}" type="presParOf" srcId="{8D6BBFA2-1E3E-49F3-A44A-0ED21ED1C743}" destId="{CDBAD1A7-93FC-4A73-9CD4-E48EEEF6E3E3}" srcOrd="0" destOrd="0" presId="urn:microsoft.com/office/officeart/2008/layout/VerticalAccentList"/>
    <dgm:cxn modelId="{68960B98-4196-41B2-901A-AA4E8CA94F2F}" type="presParOf" srcId="{8D6BBFA2-1E3E-49F3-A44A-0ED21ED1C743}" destId="{1C898607-803C-4A1D-ACF6-B2DB645E243C}" srcOrd="1" destOrd="0" presId="urn:microsoft.com/office/officeart/2008/layout/VerticalAccentList"/>
    <dgm:cxn modelId="{7FB867C0-8DF7-4D1C-B681-92EBE123A832}" type="presParOf" srcId="{8D6BBFA2-1E3E-49F3-A44A-0ED21ED1C743}" destId="{E9C20387-13CB-4255-AEFE-01EA3555A5D6}" srcOrd="2" destOrd="0" presId="urn:microsoft.com/office/officeart/2008/layout/VerticalAccentList"/>
    <dgm:cxn modelId="{7D0F405F-3727-4AFB-9AC5-DF274EE07945}" type="presParOf" srcId="{8D6BBFA2-1E3E-49F3-A44A-0ED21ED1C743}" destId="{BC612B72-8FDE-4755-8601-F928EAF868D5}" srcOrd="3" destOrd="0" presId="urn:microsoft.com/office/officeart/2008/layout/VerticalAccentList"/>
    <dgm:cxn modelId="{F5AD2127-3587-4548-AD35-8B6516520E94}" type="presParOf" srcId="{8D6BBFA2-1E3E-49F3-A44A-0ED21ED1C743}" destId="{2977CAA9-759F-4F1D-92CC-294A189CBC88}" srcOrd="4" destOrd="0" presId="urn:microsoft.com/office/officeart/2008/layout/VerticalAccentList"/>
    <dgm:cxn modelId="{E9591E3E-4124-4F36-A87B-F867A6BD020A}" type="presParOf" srcId="{8D6BBFA2-1E3E-49F3-A44A-0ED21ED1C743}" destId="{F352FC73-BAAF-49EB-84E8-A5E3885D77C4}" srcOrd="5" destOrd="0" presId="urn:microsoft.com/office/officeart/2008/layout/VerticalAccentList"/>
    <dgm:cxn modelId="{54DD27C9-47EE-432E-A6D3-91AAAD0E4761}" type="presParOf" srcId="{8D6BBFA2-1E3E-49F3-A44A-0ED21ED1C743}" destId="{CF0A3D95-EB49-44AA-8F81-6731B5A2E49D}" srcOrd="6" destOrd="0" presId="urn:microsoft.com/office/officeart/2008/layout/VerticalAccentList"/>
    <dgm:cxn modelId="{A0D73195-F678-4205-9BF1-5B3811C04981}" type="presParOf" srcId="{8D6BBFA2-1E3E-49F3-A44A-0ED21ED1C743}" destId="{D8DAAA44-662F-44D3-A38B-189A379C1E20}" srcOrd="7" destOrd="0" presId="urn:microsoft.com/office/officeart/2008/layout/VerticalAccentList"/>
    <dgm:cxn modelId="{B4D619BE-20B7-41FC-ABBF-B766E9824771}" type="presParOf" srcId="{AF9A5BC2-15C2-46C0-903E-83ACC62A8F3D}" destId="{5286AC90-8108-4BCF-9B65-A185FE7B4EED}" srcOrd="2" destOrd="0" presId="urn:microsoft.com/office/officeart/2008/layout/VerticalAccentList"/>
    <dgm:cxn modelId="{22976CEF-7D81-41E9-8E47-F3BB39CB1E15}" type="presParOf" srcId="{AF9A5BC2-15C2-46C0-903E-83ACC62A8F3D}" destId="{9E4E116A-DBD2-4615-B6E5-422D63BEC653}" srcOrd="3" destOrd="0" presId="urn:microsoft.com/office/officeart/2008/layout/VerticalAccentList"/>
    <dgm:cxn modelId="{13FD7DD1-E323-4A05-923F-705637C202D4}" type="presParOf" srcId="{9E4E116A-DBD2-4615-B6E5-422D63BEC653}" destId="{B5B1E0E4-B20D-4828-9A89-B319E6A02AB1}" srcOrd="0" destOrd="0" presId="urn:microsoft.com/office/officeart/2008/layout/VerticalAccentList"/>
    <dgm:cxn modelId="{CFF42B6F-87D5-49E4-8693-B5002F4D6231}" type="presParOf" srcId="{AF9A5BC2-15C2-46C0-903E-83ACC62A8F3D}" destId="{9CEFFB84-1134-4D32-A0C6-7131621D83D9}" srcOrd="4" destOrd="0" presId="urn:microsoft.com/office/officeart/2008/layout/VerticalAccentList"/>
    <dgm:cxn modelId="{1B549CC8-048F-4F38-AD7E-6E72E826D3EF}" type="presParOf" srcId="{9CEFFB84-1134-4D32-A0C6-7131621D83D9}" destId="{C23BCF93-C1E4-431C-8F71-2196D1B0F854}" srcOrd="0" destOrd="0" presId="urn:microsoft.com/office/officeart/2008/layout/VerticalAccentList"/>
    <dgm:cxn modelId="{8C7D6B8C-81E9-4C90-874A-14AFF7573358}" type="presParOf" srcId="{9CEFFB84-1134-4D32-A0C6-7131621D83D9}" destId="{0217D545-0DE9-419C-BA03-FC0D76CEE32D}" srcOrd="1" destOrd="0" presId="urn:microsoft.com/office/officeart/2008/layout/VerticalAccentList"/>
    <dgm:cxn modelId="{6344760A-55C9-401A-8FAD-D414F5E2F473}" type="presParOf" srcId="{9CEFFB84-1134-4D32-A0C6-7131621D83D9}" destId="{F9F4B634-AE63-4076-88E3-BFCE31F07FDB}" srcOrd="2" destOrd="0" presId="urn:microsoft.com/office/officeart/2008/layout/VerticalAccentList"/>
    <dgm:cxn modelId="{F11837FB-6D25-4DFF-A769-FA8A1ECB93DA}" type="presParOf" srcId="{9CEFFB84-1134-4D32-A0C6-7131621D83D9}" destId="{88AEE3E7-2027-44F2-BC29-79E49B032FA4}" srcOrd="3" destOrd="0" presId="urn:microsoft.com/office/officeart/2008/layout/VerticalAccentList"/>
    <dgm:cxn modelId="{CFC96BF6-53B9-4DB3-BD44-5938661EF7CB}" type="presParOf" srcId="{9CEFFB84-1134-4D32-A0C6-7131621D83D9}" destId="{4405FEE4-59AE-40BD-9E4E-895C1C890B17}" srcOrd="4" destOrd="0" presId="urn:microsoft.com/office/officeart/2008/layout/VerticalAccentList"/>
    <dgm:cxn modelId="{00CD18C0-EACC-4F08-BC62-9D78FD0D7F23}" type="presParOf" srcId="{9CEFFB84-1134-4D32-A0C6-7131621D83D9}" destId="{B7CEEBD4-5DDF-4C9F-8443-92769C4654B9}" srcOrd="5" destOrd="0" presId="urn:microsoft.com/office/officeart/2008/layout/VerticalAccentList"/>
    <dgm:cxn modelId="{704E6F5E-E70D-4C58-B06C-31880A61E757}" type="presParOf" srcId="{9CEFFB84-1134-4D32-A0C6-7131621D83D9}" destId="{0B5298DB-9E34-44CD-BC1B-61C93E9031E1}" srcOrd="6" destOrd="0" presId="urn:microsoft.com/office/officeart/2008/layout/VerticalAccentList"/>
    <dgm:cxn modelId="{D1533ABB-396E-4805-9910-08D4BE74F32C}" type="presParOf" srcId="{9CEFFB84-1134-4D32-A0C6-7131621D83D9}" destId="{4543EF82-4B05-41BD-ACD6-7A8373B6574A}" srcOrd="7" destOrd="0" presId="urn:microsoft.com/office/officeart/2008/layout/VerticalAccentList"/>
    <dgm:cxn modelId="{5614265E-9ECC-4F6E-AF95-9423B189F14C}" type="presParOf" srcId="{AF9A5BC2-15C2-46C0-903E-83ACC62A8F3D}" destId="{1880B475-0FD4-4A10-BD25-ABFFF4F82945}" srcOrd="5" destOrd="0" presId="urn:microsoft.com/office/officeart/2008/layout/VerticalAccentList"/>
    <dgm:cxn modelId="{C6BE4B9B-3C3A-4809-9ACA-C2318EF61972}" type="presParOf" srcId="{AF9A5BC2-15C2-46C0-903E-83ACC62A8F3D}" destId="{0B7CB156-2D0B-44F2-B6FE-389DB1EC07B3}" srcOrd="6" destOrd="0" presId="urn:microsoft.com/office/officeart/2008/layout/VerticalAccentList"/>
    <dgm:cxn modelId="{EF5A6266-12E6-498F-9B29-FF29582F67FF}" type="presParOf" srcId="{0B7CB156-2D0B-44F2-B6FE-389DB1EC07B3}" destId="{A7D54048-D02C-4F67-93CD-627083D0EAB3}" srcOrd="0" destOrd="0" presId="urn:microsoft.com/office/officeart/2008/layout/VerticalAccentList"/>
    <dgm:cxn modelId="{58576C8B-015A-4D7D-815F-03AB34C0D0C1}" type="presParOf" srcId="{AF9A5BC2-15C2-46C0-903E-83ACC62A8F3D}" destId="{8710B95C-2A0A-4EA5-9219-B23B45C41AA9}" srcOrd="7" destOrd="0" presId="urn:microsoft.com/office/officeart/2008/layout/VerticalAccentList"/>
    <dgm:cxn modelId="{9483BB05-1DB0-4102-9A4A-75A193918FB0}" type="presParOf" srcId="{8710B95C-2A0A-4EA5-9219-B23B45C41AA9}" destId="{1ECA04E6-7DC1-440B-9145-3C58B67EAE28}" srcOrd="0" destOrd="0" presId="urn:microsoft.com/office/officeart/2008/layout/VerticalAccentList"/>
    <dgm:cxn modelId="{10D580A4-0010-4DED-AFED-B4081F8FBD21}" type="presParOf" srcId="{8710B95C-2A0A-4EA5-9219-B23B45C41AA9}" destId="{F830D4C5-A209-4CB9-A287-E59BA8806054}" srcOrd="1" destOrd="0" presId="urn:microsoft.com/office/officeart/2008/layout/VerticalAccentList"/>
    <dgm:cxn modelId="{3C2E2EA3-5384-4DA1-96B1-29453A93A697}" type="presParOf" srcId="{8710B95C-2A0A-4EA5-9219-B23B45C41AA9}" destId="{9428B635-B591-42FA-AA3D-0206B1850CF5}" srcOrd="2" destOrd="0" presId="urn:microsoft.com/office/officeart/2008/layout/VerticalAccentList"/>
    <dgm:cxn modelId="{8F1B8FDB-5D26-424B-83AE-746E231F7EDD}" type="presParOf" srcId="{8710B95C-2A0A-4EA5-9219-B23B45C41AA9}" destId="{A6D54797-AD96-4189-814F-6243CD377408}" srcOrd="3" destOrd="0" presId="urn:microsoft.com/office/officeart/2008/layout/VerticalAccentList"/>
    <dgm:cxn modelId="{A87D84A2-6BE1-42D7-A53D-A8A31B0E2214}" type="presParOf" srcId="{8710B95C-2A0A-4EA5-9219-B23B45C41AA9}" destId="{B73F6F10-1D78-4C2E-A20C-6AA4E17530B5}" srcOrd="4" destOrd="0" presId="urn:microsoft.com/office/officeart/2008/layout/VerticalAccentList"/>
    <dgm:cxn modelId="{6A17E180-7A8E-4C7E-B921-0DF3F2618B03}" type="presParOf" srcId="{8710B95C-2A0A-4EA5-9219-B23B45C41AA9}" destId="{BAF9EEA0-41D5-4737-80AB-E204EE93409C}" srcOrd="5" destOrd="0" presId="urn:microsoft.com/office/officeart/2008/layout/VerticalAccentList"/>
    <dgm:cxn modelId="{C069B69A-77B3-4547-8C23-D7B33729D1B9}" type="presParOf" srcId="{8710B95C-2A0A-4EA5-9219-B23B45C41AA9}" destId="{C2464D05-EA35-4263-B4D1-8A4A78D3271F}" srcOrd="6" destOrd="0" presId="urn:microsoft.com/office/officeart/2008/layout/VerticalAccentList"/>
    <dgm:cxn modelId="{410AF84D-08E1-414E-8F1D-46F8F5BD88D5}" type="presParOf" srcId="{8710B95C-2A0A-4EA5-9219-B23B45C41AA9}" destId="{8638CE6F-2BE5-478C-AF49-FB4203E05846}" srcOrd="7" destOrd="0" presId="urn:microsoft.com/office/officeart/2008/layout/VerticalAccentList"/>
    <dgm:cxn modelId="{0EBE967D-459B-484E-B41F-996E16B14CD8}" type="presParOf" srcId="{AF9A5BC2-15C2-46C0-903E-83ACC62A8F3D}" destId="{551C2268-B04B-436D-8C4C-C85DEA3EB2B9}" srcOrd="8" destOrd="0" presId="urn:microsoft.com/office/officeart/2008/layout/VerticalAccentList"/>
    <dgm:cxn modelId="{BAC61D8A-D869-4C08-9410-F0EE26D1C235}" type="presParOf" srcId="{AF9A5BC2-15C2-46C0-903E-83ACC62A8F3D}" destId="{99F07BF8-D7FE-4901-B5B2-4C31DFE7E4EE}" srcOrd="9" destOrd="0" presId="urn:microsoft.com/office/officeart/2008/layout/VerticalAccentList"/>
    <dgm:cxn modelId="{3D8E5807-B47B-487E-A147-FC842F1A2559}" type="presParOf" srcId="{99F07BF8-D7FE-4901-B5B2-4C31DFE7E4EE}" destId="{DEAE5474-5686-4FE9-89C1-F48A175C0F7B}" srcOrd="0" destOrd="0" presId="urn:microsoft.com/office/officeart/2008/layout/VerticalAccentList"/>
    <dgm:cxn modelId="{3203CF46-0DAF-45FD-B395-57EA536BDC7B}" type="presParOf" srcId="{AF9A5BC2-15C2-46C0-903E-83ACC62A8F3D}" destId="{D2AE4485-A2BC-4F3B-8F63-07F48075EB7F}" srcOrd="10" destOrd="0" presId="urn:microsoft.com/office/officeart/2008/layout/VerticalAccentList"/>
    <dgm:cxn modelId="{A882C2B1-B440-4677-BD26-F501A70B5634}" type="presParOf" srcId="{D2AE4485-A2BC-4F3B-8F63-07F48075EB7F}" destId="{8C5D2197-057E-4559-A963-01EDCEB352B3}" srcOrd="0" destOrd="0" presId="urn:microsoft.com/office/officeart/2008/layout/VerticalAccentList"/>
    <dgm:cxn modelId="{33B7E834-15AF-4FD6-9FA3-5A0F4F05A152}" type="presParOf" srcId="{D2AE4485-A2BC-4F3B-8F63-07F48075EB7F}" destId="{E81C0D25-635E-4381-8D77-F137532FAC9C}" srcOrd="1" destOrd="0" presId="urn:microsoft.com/office/officeart/2008/layout/VerticalAccentList"/>
    <dgm:cxn modelId="{B84D8E85-47B7-43C2-A30E-0A94618206CC}" type="presParOf" srcId="{D2AE4485-A2BC-4F3B-8F63-07F48075EB7F}" destId="{23C6434D-AE9B-4BD2-928A-FF7DA4799861}" srcOrd="2" destOrd="0" presId="urn:microsoft.com/office/officeart/2008/layout/VerticalAccentList"/>
    <dgm:cxn modelId="{810A77FF-5A29-48A8-93C6-5C09D502D455}" type="presParOf" srcId="{D2AE4485-A2BC-4F3B-8F63-07F48075EB7F}" destId="{B2B4750D-5889-4D0F-AB03-DFDDBA49F3C6}" srcOrd="3" destOrd="0" presId="urn:microsoft.com/office/officeart/2008/layout/VerticalAccentList"/>
    <dgm:cxn modelId="{CD497BED-A1B7-4BA6-90D9-C26E83333B8E}" type="presParOf" srcId="{D2AE4485-A2BC-4F3B-8F63-07F48075EB7F}" destId="{C59782E4-B84B-42FC-A024-B337474346E0}" srcOrd="4" destOrd="0" presId="urn:microsoft.com/office/officeart/2008/layout/VerticalAccentList"/>
    <dgm:cxn modelId="{42C2C27F-B76A-41B7-A908-387136B8CC07}" type="presParOf" srcId="{D2AE4485-A2BC-4F3B-8F63-07F48075EB7F}" destId="{35E4850C-AE76-4B9D-A6F9-E65CF695BB7D}" srcOrd="5" destOrd="0" presId="urn:microsoft.com/office/officeart/2008/layout/VerticalAccentList"/>
    <dgm:cxn modelId="{A3E8DDCD-C09E-4C09-B4B9-7D22A9386ACE}" type="presParOf" srcId="{D2AE4485-A2BC-4F3B-8F63-07F48075EB7F}" destId="{284E8B84-2BEE-47A7-A417-FD05248B089E}" srcOrd="6" destOrd="0" presId="urn:microsoft.com/office/officeart/2008/layout/VerticalAccentList"/>
    <dgm:cxn modelId="{D236D768-345C-4E36-A535-ECDD25802D46}" type="presParOf" srcId="{D2AE4485-A2BC-4F3B-8F63-07F48075EB7F}" destId="{031B7B56-21F9-4264-85D0-7C551C86669A}" srcOrd="7" destOrd="0" presId="urn:microsoft.com/office/officeart/2008/layout/VerticalAccentList"/>
    <dgm:cxn modelId="{C63136E8-84FE-44E7-B08F-1BB07ECDAF03}" type="presParOf" srcId="{AF9A5BC2-15C2-46C0-903E-83ACC62A8F3D}" destId="{6AD769E0-12E6-456C-950F-F7243D55ECB5}" srcOrd="11" destOrd="0" presId="urn:microsoft.com/office/officeart/2008/layout/VerticalAccentList"/>
    <dgm:cxn modelId="{64659339-FF83-480D-9C9C-414B81C30DD7}" type="presParOf" srcId="{AF9A5BC2-15C2-46C0-903E-83ACC62A8F3D}" destId="{537CE6D0-97B9-45BB-A4A7-D7E5D8A57BC6}" srcOrd="12" destOrd="0" presId="urn:microsoft.com/office/officeart/2008/layout/VerticalAccentList"/>
    <dgm:cxn modelId="{12C9C061-425B-4060-9F01-087DCFB934B3}" type="presParOf" srcId="{537CE6D0-97B9-45BB-A4A7-D7E5D8A57BC6}" destId="{60646BA8-3714-4480-AC13-9A01336D2D63}" srcOrd="0" destOrd="0" presId="urn:microsoft.com/office/officeart/2008/layout/VerticalAccentList"/>
    <dgm:cxn modelId="{9F14C068-5692-4811-8BF3-22CA44A50CE9}" type="presParOf" srcId="{AF9A5BC2-15C2-46C0-903E-83ACC62A8F3D}" destId="{0A6107EA-3EBB-4F70-BFC3-B044E5A6BDFC}" srcOrd="13" destOrd="0" presId="urn:microsoft.com/office/officeart/2008/layout/VerticalAccentList"/>
    <dgm:cxn modelId="{54B6DB0A-B505-4A18-9846-C8A0F66FDEF1}" type="presParOf" srcId="{0A6107EA-3EBB-4F70-BFC3-B044E5A6BDFC}" destId="{F5C8D3A3-3A60-49C7-83C5-E47C0E218A04}" srcOrd="0" destOrd="0" presId="urn:microsoft.com/office/officeart/2008/layout/VerticalAccentList"/>
    <dgm:cxn modelId="{AE6144DC-AD3E-4EDC-961B-AAD6DB853618}" type="presParOf" srcId="{0A6107EA-3EBB-4F70-BFC3-B044E5A6BDFC}" destId="{ECED7775-F4C5-46B0-8DD5-2963A5882F44}" srcOrd="1" destOrd="0" presId="urn:microsoft.com/office/officeart/2008/layout/VerticalAccentList"/>
    <dgm:cxn modelId="{84115505-6433-4699-BE52-22823C543860}" type="presParOf" srcId="{0A6107EA-3EBB-4F70-BFC3-B044E5A6BDFC}" destId="{D379E669-DB42-4F8C-A013-6C8CCDAA6E55}" srcOrd="2" destOrd="0" presId="urn:microsoft.com/office/officeart/2008/layout/VerticalAccentList"/>
    <dgm:cxn modelId="{694C9943-2AE6-451C-A23A-5BA4384FC3A5}" type="presParOf" srcId="{0A6107EA-3EBB-4F70-BFC3-B044E5A6BDFC}" destId="{69A8185B-1D1F-4054-AFD8-696D5FF66FA9}" srcOrd="3" destOrd="0" presId="urn:microsoft.com/office/officeart/2008/layout/VerticalAccentList"/>
    <dgm:cxn modelId="{BDE968EF-88F8-464F-9461-EFD01B6E2471}" type="presParOf" srcId="{0A6107EA-3EBB-4F70-BFC3-B044E5A6BDFC}" destId="{529F0F48-5990-4E8E-9EA7-F7054A91D1E7}" srcOrd="4" destOrd="0" presId="urn:microsoft.com/office/officeart/2008/layout/VerticalAccentList"/>
    <dgm:cxn modelId="{BB33562E-4854-4A5F-98FD-8F16DC87DFA7}" type="presParOf" srcId="{0A6107EA-3EBB-4F70-BFC3-B044E5A6BDFC}" destId="{1BB61DB7-033F-4F28-B286-8CE95B6025B5}" srcOrd="5" destOrd="0" presId="urn:microsoft.com/office/officeart/2008/layout/VerticalAccentList"/>
    <dgm:cxn modelId="{56B901FC-CC41-4213-A5AE-FE97D655386B}" type="presParOf" srcId="{0A6107EA-3EBB-4F70-BFC3-B044E5A6BDFC}" destId="{C842FC97-844A-4C55-A099-83DA4E0AFD1A}" srcOrd="6" destOrd="0" presId="urn:microsoft.com/office/officeart/2008/layout/VerticalAccentList"/>
    <dgm:cxn modelId="{652FB84B-0CB0-4A34-A2C5-D1AB8ED1C0ED}" type="presParOf" srcId="{0A6107EA-3EBB-4F70-BFC3-B044E5A6BDFC}" destId="{3B4E9761-4C25-4CE4-91F6-85874AC22FF0}" srcOrd="7" destOrd="0" presId="urn:microsoft.com/office/officeart/2008/layout/VerticalAccentList"/>
    <dgm:cxn modelId="{CCFC20F7-F651-4478-999C-57461AD9D804}" type="presParOf" srcId="{AF9A5BC2-15C2-46C0-903E-83ACC62A8F3D}" destId="{FD7885C0-5A7C-4493-AD90-C9B11E08EBAB}" srcOrd="14" destOrd="0" presId="urn:microsoft.com/office/officeart/2008/layout/VerticalAccentList"/>
    <dgm:cxn modelId="{8526CD18-527F-4721-B1F7-DBF9423B300B}" type="presParOf" srcId="{AF9A5BC2-15C2-46C0-903E-83ACC62A8F3D}" destId="{48D12193-E7D6-4337-A80F-FCB981DBBF42}" srcOrd="15" destOrd="0" presId="urn:microsoft.com/office/officeart/2008/layout/VerticalAccentList"/>
    <dgm:cxn modelId="{9E87DB92-3B15-47EA-B9DF-CF50C3AD54C3}" type="presParOf" srcId="{48D12193-E7D6-4337-A80F-FCB981DBBF42}" destId="{63E8A873-8502-4A9D-9397-09C6333D69A3}" srcOrd="0" destOrd="0" presId="urn:microsoft.com/office/officeart/2008/layout/VerticalAccentList"/>
    <dgm:cxn modelId="{D02DA1EE-C780-4AA9-AC2F-A1F3EC8A0A20}" type="presParOf" srcId="{AF9A5BC2-15C2-46C0-903E-83ACC62A8F3D}" destId="{077DF984-3F1B-4AC7-B109-3FB8BD4728EC}" srcOrd="16" destOrd="0" presId="urn:microsoft.com/office/officeart/2008/layout/VerticalAccentList"/>
    <dgm:cxn modelId="{52C0235E-5727-485B-BD0E-C251E08BAE80}" type="presParOf" srcId="{077DF984-3F1B-4AC7-B109-3FB8BD4728EC}" destId="{09AB4169-4B60-4CA7-9734-0DA8B4E21ACB}" srcOrd="0" destOrd="0" presId="urn:microsoft.com/office/officeart/2008/layout/VerticalAccentList"/>
    <dgm:cxn modelId="{8CE024E3-203D-4CF7-896B-B2B55BC59450}" type="presParOf" srcId="{077DF984-3F1B-4AC7-B109-3FB8BD4728EC}" destId="{DD3B3535-25AF-4710-9C69-B8AC76EFCBE5}" srcOrd="1" destOrd="0" presId="urn:microsoft.com/office/officeart/2008/layout/VerticalAccentList"/>
    <dgm:cxn modelId="{C3FEF354-6D7C-485E-88C7-E29FCCB5E863}" type="presParOf" srcId="{077DF984-3F1B-4AC7-B109-3FB8BD4728EC}" destId="{CD7C164D-FA5A-4B6B-B2FB-95E8BD459DE2}" srcOrd="2" destOrd="0" presId="urn:microsoft.com/office/officeart/2008/layout/VerticalAccentList"/>
    <dgm:cxn modelId="{65E1E994-B9C3-47D0-8EE4-F03A4679577B}" type="presParOf" srcId="{077DF984-3F1B-4AC7-B109-3FB8BD4728EC}" destId="{D6EB14A6-2143-4E09-9C59-412989B21AA3}" srcOrd="3" destOrd="0" presId="urn:microsoft.com/office/officeart/2008/layout/VerticalAccentList"/>
    <dgm:cxn modelId="{0849EF53-04F9-4350-909E-D1513E5FB2AB}" type="presParOf" srcId="{077DF984-3F1B-4AC7-B109-3FB8BD4728EC}" destId="{7181A916-32B3-4225-9E5C-E7920C1DE2A7}" srcOrd="4" destOrd="0" presId="urn:microsoft.com/office/officeart/2008/layout/VerticalAccentList"/>
    <dgm:cxn modelId="{0832C9FE-9E11-4E9D-896E-7F8A565CC1C1}" type="presParOf" srcId="{077DF984-3F1B-4AC7-B109-3FB8BD4728EC}" destId="{8A1D3ECF-887B-43D6-8C62-85DE86611482}" srcOrd="5" destOrd="0" presId="urn:microsoft.com/office/officeart/2008/layout/VerticalAccentList"/>
    <dgm:cxn modelId="{4445E5F4-1050-40D3-AEAB-D7E510FCB564}" type="presParOf" srcId="{077DF984-3F1B-4AC7-B109-3FB8BD4728EC}" destId="{172AF1AF-73B6-40D2-A6BE-981E60EA2198}" srcOrd="6" destOrd="0" presId="urn:microsoft.com/office/officeart/2008/layout/VerticalAccentList"/>
    <dgm:cxn modelId="{E5BA5BC7-4165-4E2F-81D0-5EFD3F49D55C}" type="presParOf" srcId="{077DF984-3F1B-4AC7-B109-3FB8BD4728EC}" destId="{E65D9368-A5C3-4ECC-944F-57FAB7B3530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CD8E3-DB7B-498E-B156-E534CAB31964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9D90FF00-97C5-40D0-BF5D-C5AFAEE29D67}">
      <dgm:prSet phldrT="[Texto]"/>
      <dgm:spPr/>
      <dgm:t>
        <a:bodyPr/>
        <a:lstStyle/>
        <a:p>
          <a:pPr algn="ctr"/>
          <a:r>
            <a:rPr lang="es-ES" dirty="0" smtClean="0"/>
            <a:t>Distanciamiento  de 1,5 </a:t>
          </a:r>
          <a:r>
            <a:rPr lang="es-ES" dirty="0" err="1" smtClean="0"/>
            <a:t>mts</a:t>
          </a:r>
          <a:r>
            <a:rPr lang="es-ES" dirty="0" smtClean="0"/>
            <a:t>.</a:t>
          </a:r>
          <a:endParaRPr lang="es-ES" dirty="0"/>
        </a:p>
      </dgm:t>
    </dgm:pt>
    <dgm:pt modelId="{C49FE892-1D75-49C1-A12B-54396FF62B5A}" type="parTrans" cxnId="{EE9BB515-4CDE-4307-B8BA-C944A4203ECE}">
      <dgm:prSet/>
      <dgm:spPr/>
      <dgm:t>
        <a:bodyPr/>
        <a:lstStyle/>
        <a:p>
          <a:endParaRPr lang="es-ES"/>
        </a:p>
      </dgm:t>
    </dgm:pt>
    <dgm:pt modelId="{ED3E5C55-589D-4BF9-9CC8-AB870FC8D66A}" type="sibTrans" cxnId="{EE9BB515-4CDE-4307-B8BA-C944A4203ECE}">
      <dgm:prSet/>
      <dgm:spPr/>
      <dgm:t>
        <a:bodyPr/>
        <a:lstStyle/>
        <a:p>
          <a:endParaRPr lang="es-ES"/>
        </a:p>
      </dgm:t>
    </dgm:pt>
    <dgm:pt modelId="{2CC01EAE-838A-4676-B24F-C7D80F502340}">
      <dgm:prSet phldrT="[Texto]"/>
      <dgm:spPr/>
      <dgm:t>
        <a:bodyPr/>
        <a:lstStyle/>
        <a:p>
          <a:pPr algn="ctr"/>
          <a:r>
            <a:rPr lang="es-ES" dirty="0" smtClean="0"/>
            <a:t>Uso permanente y correcto de tapaboca</a:t>
          </a:r>
          <a:endParaRPr lang="es-ES" dirty="0"/>
        </a:p>
      </dgm:t>
    </dgm:pt>
    <dgm:pt modelId="{94A9E8DF-BCD8-40FA-9DA8-1F2A8C015BA8}" type="parTrans" cxnId="{81B0119C-A1E1-4D25-A78A-78039913C488}">
      <dgm:prSet/>
      <dgm:spPr/>
      <dgm:t>
        <a:bodyPr/>
        <a:lstStyle/>
        <a:p>
          <a:endParaRPr lang="es-ES"/>
        </a:p>
      </dgm:t>
    </dgm:pt>
    <dgm:pt modelId="{8256B901-90F5-43F1-A7FC-5D2CF1D51F74}" type="sibTrans" cxnId="{81B0119C-A1E1-4D25-A78A-78039913C488}">
      <dgm:prSet/>
      <dgm:spPr/>
      <dgm:t>
        <a:bodyPr/>
        <a:lstStyle/>
        <a:p>
          <a:endParaRPr lang="es-ES"/>
        </a:p>
      </dgm:t>
    </dgm:pt>
    <dgm:pt modelId="{3C813CB8-8D17-4770-AEF2-4D705F8DA39B}">
      <dgm:prSet phldrT="[Texto]"/>
      <dgm:spPr/>
      <dgm:t>
        <a:bodyPr/>
        <a:lstStyle/>
        <a:p>
          <a:pPr algn="ctr"/>
          <a:r>
            <a:rPr lang="es-ES" dirty="0" smtClean="0"/>
            <a:t>Lavado frecuente de manos</a:t>
          </a:r>
          <a:endParaRPr lang="es-ES" dirty="0"/>
        </a:p>
      </dgm:t>
    </dgm:pt>
    <dgm:pt modelId="{9CE9A3AD-38A0-441D-86FB-A8B281887400}" type="parTrans" cxnId="{3527C71A-84D8-48E0-A784-A9E110E567CC}">
      <dgm:prSet/>
      <dgm:spPr/>
      <dgm:t>
        <a:bodyPr/>
        <a:lstStyle/>
        <a:p>
          <a:endParaRPr lang="es-ES"/>
        </a:p>
      </dgm:t>
    </dgm:pt>
    <dgm:pt modelId="{9BEED133-C949-4574-97F5-F56622048F8D}" type="sibTrans" cxnId="{3527C71A-84D8-48E0-A784-A9E110E567CC}">
      <dgm:prSet/>
      <dgm:spPr/>
      <dgm:t>
        <a:bodyPr/>
        <a:lstStyle/>
        <a:p>
          <a:endParaRPr lang="es-ES"/>
        </a:p>
      </dgm:t>
    </dgm:pt>
    <dgm:pt modelId="{52F42264-33AA-46A0-9957-1443B53D9E65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r>
            <a:rPr lang="es-ES" dirty="0" smtClean="0"/>
            <a:t>Ventilación del aula</a:t>
          </a:r>
          <a:endParaRPr lang="es-ES" dirty="0"/>
        </a:p>
      </dgm:t>
    </dgm:pt>
    <dgm:pt modelId="{7EED7530-E0A3-4B82-BF60-0126F01173A5}" type="parTrans" cxnId="{30F1EB01-AB44-4407-9A1F-651D4F53AED1}">
      <dgm:prSet/>
      <dgm:spPr/>
      <dgm:t>
        <a:bodyPr/>
        <a:lstStyle/>
        <a:p>
          <a:endParaRPr lang="es-ES"/>
        </a:p>
      </dgm:t>
    </dgm:pt>
    <dgm:pt modelId="{2EF40206-052D-477F-8CD7-18001F22062C}" type="sibTrans" cxnId="{30F1EB01-AB44-4407-9A1F-651D4F53AED1}">
      <dgm:prSet/>
      <dgm:spPr/>
      <dgm:t>
        <a:bodyPr/>
        <a:lstStyle/>
        <a:p>
          <a:endParaRPr lang="es-ES"/>
        </a:p>
      </dgm:t>
    </dgm:pt>
    <dgm:pt modelId="{B2987131-02EF-487D-86DD-F5FEFBEF7F5F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r>
            <a:rPr lang="es-ES" dirty="0" smtClean="0"/>
            <a:t>Evitar contacto físico</a:t>
          </a:r>
          <a:endParaRPr lang="es-ES" dirty="0"/>
        </a:p>
      </dgm:t>
    </dgm:pt>
    <dgm:pt modelId="{B4BF7F07-12E1-43F9-A2CC-2B365E4C63C8}" type="parTrans" cxnId="{CCB9CBA6-01F2-480B-831B-9B5F924BA7E4}">
      <dgm:prSet/>
      <dgm:spPr/>
      <dgm:t>
        <a:bodyPr/>
        <a:lstStyle/>
        <a:p>
          <a:endParaRPr lang="es-ES"/>
        </a:p>
      </dgm:t>
    </dgm:pt>
    <dgm:pt modelId="{06BB64F9-1E65-403A-998D-0CE3E0F9FF90}" type="sibTrans" cxnId="{CCB9CBA6-01F2-480B-831B-9B5F924BA7E4}">
      <dgm:prSet/>
      <dgm:spPr/>
      <dgm:t>
        <a:bodyPr/>
        <a:lstStyle/>
        <a:p>
          <a:endParaRPr lang="es-ES"/>
        </a:p>
      </dgm:t>
    </dgm:pt>
    <dgm:pt modelId="{6FC6E3C0-8F94-4941-BCE3-B22464C8AA0A}">
      <dgm:prSet phldrT="[Texto]"/>
      <dgm:spPr/>
      <dgm:t>
        <a:bodyPr/>
        <a:lstStyle/>
        <a:p>
          <a:pPr algn="ctr"/>
          <a:endParaRPr lang="es-ES" dirty="0"/>
        </a:p>
      </dgm:t>
    </dgm:pt>
    <dgm:pt modelId="{3A0B6FC4-7CDE-4CCC-A570-1760FE318216}" type="parTrans" cxnId="{BFCD2C52-4177-45F0-8B46-F96656897321}">
      <dgm:prSet/>
      <dgm:spPr/>
      <dgm:t>
        <a:bodyPr/>
        <a:lstStyle/>
        <a:p>
          <a:endParaRPr lang="es-ES"/>
        </a:p>
      </dgm:t>
    </dgm:pt>
    <dgm:pt modelId="{28EA9CCE-89C9-43CF-89CB-DA8D51798277}" type="sibTrans" cxnId="{BFCD2C52-4177-45F0-8B46-F96656897321}">
      <dgm:prSet/>
      <dgm:spPr/>
      <dgm:t>
        <a:bodyPr/>
        <a:lstStyle/>
        <a:p>
          <a:endParaRPr lang="es-ES"/>
        </a:p>
      </dgm:t>
    </dgm:pt>
    <dgm:pt modelId="{0091CB7E-33AB-4476-A44B-69AC9EFF3A95}">
      <dgm:prSet phldrT="[Texto]"/>
      <dgm:spPr/>
      <dgm:t>
        <a:bodyPr/>
        <a:lstStyle/>
        <a:p>
          <a:pPr algn="ctr"/>
          <a:r>
            <a:rPr lang="es-ES" dirty="0" smtClean="0"/>
            <a:t>Respetar Distanciamiento Social o Burbuja</a:t>
          </a:r>
          <a:endParaRPr lang="es-ES" dirty="0"/>
        </a:p>
      </dgm:t>
    </dgm:pt>
    <dgm:pt modelId="{197028A2-D1DC-4AE0-ADAE-A4DAE1E9C7E1}" type="parTrans" cxnId="{BBDE6FE1-D208-44AD-9D92-972E959D7624}">
      <dgm:prSet/>
      <dgm:spPr/>
      <dgm:t>
        <a:bodyPr/>
        <a:lstStyle/>
        <a:p>
          <a:endParaRPr lang="es-ES"/>
        </a:p>
      </dgm:t>
    </dgm:pt>
    <dgm:pt modelId="{6A047056-A903-4C43-A236-424FD68F6CA6}" type="sibTrans" cxnId="{BBDE6FE1-D208-44AD-9D92-972E959D7624}">
      <dgm:prSet/>
      <dgm:spPr/>
      <dgm:t>
        <a:bodyPr/>
        <a:lstStyle/>
        <a:p>
          <a:endParaRPr lang="es-ES"/>
        </a:p>
      </dgm:t>
    </dgm:pt>
    <dgm:pt modelId="{C0E416A9-0ABB-4B7E-808D-41BF70582B97}">
      <dgm:prSet phldrT="[Texto]"/>
      <dgm:spPr/>
      <dgm:t>
        <a:bodyPr/>
        <a:lstStyle/>
        <a:p>
          <a:pPr algn="ctr"/>
          <a:endParaRPr lang="es-ES" dirty="0"/>
        </a:p>
      </dgm:t>
    </dgm:pt>
    <dgm:pt modelId="{EE337124-D524-485B-8547-469DC56D0A86}" type="parTrans" cxnId="{B6F482BB-5DCD-4765-809B-C77120F62D04}">
      <dgm:prSet/>
      <dgm:spPr/>
      <dgm:t>
        <a:bodyPr/>
        <a:lstStyle/>
        <a:p>
          <a:endParaRPr lang="es-ES"/>
        </a:p>
      </dgm:t>
    </dgm:pt>
    <dgm:pt modelId="{3BBF3421-A3D6-4735-A02B-5C69B243AFC7}" type="sibTrans" cxnId="{B6F482BB-5DCD-4765-809B-C77120F62D04}">
      <dgm:prSet/>
      <dgm:spPr/>
      <dgm:t>
        <a:bodyPr/>
        <a:lstStyle/>
        <a:p>
          <a:endParaRPr lang="es-ES"/>
        </a:p>
      </dgm:t>
    </dgm:pt>
    <dgm:pt modelId="{0582C212-96D6-4D86-9841-6DB26BF61CFC}" type="pres">
      <dgm:prSet presAssocID="{B55CD8E3-DB7B-498E-B156-E534CAB319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185C92-4DEE-462B-A5D2-ED7E7043A627}" type="pres">
      <dgm:prSet presAssocID="{9D90FF00-97C5-40D0-BF5D-C5AFAEE29D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C20D0-9505-4B39-BD46-7507BC04F3F7}" type="pres">
      <dgm:prSet presAssocID="{ED3E5C55-589D-4BF9-9CC8-AB870FC8D66A}" presName="sibTrans" presStyleCnt="0"/>
      <dgm:spPr/>
    </dgm:pt>
    <dgm:pt modelId="{5BFF4454-45D5-4EEE-9885-9AC1CA0C02C5}" type="pres">
      <dgm:prSet presAssocID="{2CC01EAE-838A-4676-B24F-C7D80F5023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96F4E-FB05-4955-A22C-669E5893B3F6}" type="pres">
      <dgm:prSet presAssocID="{8256B901-90F5-43F1-A7FC-5D2CF1D51F74}" presName="sibTrans" presStyleCnt="0"/>
      <dgm:spPr/>
    </dgm:pt>
    <dgm:pt modelId="{341D474D-7E37-4869-88C0-4298527DCB4D}" type="pres">
      <dgm:prSet presAssocID="{3C813CB8-8D17-4770-AEF2-4D705F8DA3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2861E-1D63-47C5-843A-AA4EDDC29E83}" type="pres">
      <dgm:prSet presAssocID="{9BEED133-C949-4574-97F5-F56622048F8D}" presName="sibTrans" presStyleCnt="0"/>
      <dgm:spPr/>
    </dgm:pt>
    <dgm:pt modelId="{4A1DB2FA-AC35-47E2-9D3E-9B5011BC5DE5}" type="pres">
      <dgm:prSet presAssocID="{52F42264-33AA-46A0-9957-1443B53D9E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2EB98-015F-4E00-9AB1-37EEC1145053}" type="pres">
      <dgm:prSet presAssocID="{2EF40206-052D-477F-8CD7-18001F22062C}" presName="sibTrans" presStyleCnt="0"/>
      <dgm:spPr/>
    </dgm:pt>
    <dgm:pt modelId="{D7D4D38B-9C70-4902-AA11-5E8959F5F5B4}" type="pres">
      <dgm:prSet presAssocID="{B2987131-02EF-487D-86DD-F5FEFBEF7F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753BD5-7384-4C9B-91E0-741222BB7FA2}" type="pres">
      <dgm:prSet presAssocID="{06BB64F9-1E65-403A-998D-0CE3E0F9FF90}" presName="sibTrans" presStyleCnt="0"/>
      <dgm:spPr/>
    </dgm:pt>
    <dgm:pt modelId="{F1FC9DF3-0A0B-4F4E-B88C-4BF348343775}" type="pres">
      <dgm:prSet presAssocID="{0091CB7E-33AB-4476-A44B-69AC9EFF3A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7766AA-64BC-44A4-A39C-4710AFB86DED}" type="presOf" srcId="{3C813CB8-8D17-4770-AEF2-4D705F8DA39B}" destId="{341D474D-7E37-4869-88C0-4298527DCB4D}" srcOrd="0" destOrd="0" presId="urn:microsoft.com/office/officeart/2005/8/layout/default"/>
    <dgm:cxn modelId="{3527C71A-84D8-48E0-A784-A9E110E567CC}" srcId="{B55CD8E3-DB7B-498E-B156-E534CAB31964}" destId="{3C813CB8-8D17-4770-AEF2-4D705F8DA39B}" srcOrd="2" destOrd="0" parTransId="{9CE9A3AD-38A0-441D-86FB-A8B281887400}" sibTransId="{9BEED133-C949-4574-97F5-F56622048F8D}"/>
    <dgm:cxn modelId="{B6F482BB-5DCD-4765-809B-C77120F62D04}" srcId="{B2987131-02EF-487D-86DD-F5FEFBEF7F5F}" destId="{C0E416A9-0ABB-4B7E-808D-41BF70582B97}" srcOrd="0" destOrd="0" parTransId="{EE337124-D524-485B-8547-469DC56D0A86}" sibTransId="{3BBF3421-A3D6-4735-A02B-5C69B243AFC7}"/>
    <dgm:cxn modelId="{81B0119C-A1E1-4D25-A78A-78039913C488}" srcId="{B55CD8E3-DB7B-498E-B156-E534CAB31964}" destId="{2CC01EAE-838A-4676-B24F-C7D80F502340}" srcOrd="1" destOrd="0" parTransId="{94A9E8DF-BCD8-40FA-9DA8-1F2A8C015BA8}" sibTransId="{8256B901-90F5-43F1-A7FC-5D2CF1D51F74}"/>
    <dgm:cxn modelId="{1A4F4FE7-A36E-4AE7-9A13-0AADE5FC8DDA}" type="presOf" srcId="{B55CD8E3-DB7B-498E-B156-E534CAB31964}" destId="{0582C212-96D6-4D86-9841-6DB26BF61CFC}" srcOrd="0" destOrd="0" presId="urn:microsoft.com/office/officeart/2005/8/layout/default"/>
    <dgm:cxn modelId="{EE9BB515-4CDE-4307-B8BA-C944A4203ECE}" srcId="{B55CD8E3-DB7B-498E-B156-E534CAB31964}" destId="{9D90FF00-97C5-40D0-BF5D-C5AFAEE29D67}" srcOrd="0" destOrd="0" parTransId="{C49FE892-1D75-49C1-A12B-54396FF62B5A}" sibTransId="{ED3E5C55-589D-4BF9-9CC8-AB870FC8D66A}"/>
    <dgm:cxn modelId="{B0DE4A50-9639-49C4-8343-EA9124C821A7}" type="presOf" srcId="{C0E416A9-0ABB-4B7E-808D-41BF70582B97}" destId="{D7D4D38B-9C70-4902-AA11-5E8959F5F5B4}" srcOrd="0" destOrd="1" presId="urn:microsoft.com/office/officeart/2005/8/layout/default"/>
    <dgm:cxn modelId="{781BD961-8ED4-4E2D-B23E-D073960A1C8D}" type="presOf" srcId="{0091CB7E-33AB-4476-A44B-69AC9EFF3A95}" destId="{F1FC9DF3-0A0B-4F4E-B88C-4BF348343775}" srcOrd="0" destOrd="0" presId="urn:microsoft.com/office/officeart/2005/8/layout/default"/>
    <dgm:cxn modelId="{BFCD2C52-4177-45F0-8B46-F96656897321}" srcId="{52F42264-33AA-46A0-9957-1443B53D9E65}" destId="{6FC6E3C0-8F94-4941-BCE3-B22464C8AA0A}" srcOrd="0" destOrd="0" parTransId="{3A0B6FC4-7CDE-4CCC-A570-1760FE318216}" sibTransId="{28EA9CCE-89C9-43CF-89CB-DA8D51798277}"/>
    <dgm:cxn modelId="{3115BF44-CF86-443C-9FE3-551E98EFFE31}" type="presOf" srcId="{9D90FF00-97C5-40D0-BF5D-C5AFAEE29D67}" destId="{A1185C92-4DEE-462B-A5D2-ED7E7043A627}" srcOrd="0" destOrd="0" presId="urn:microsoft.com/office/officeart/2005/8/layout/default"/>
    <dgm:cxn modelId="{1481C512-7EF3-4198-BABC-15FF029FD74C}" type="presOf" srcId="{52F42264-33AA-46A0-9957-1443B53D9E65}" destId="{4A1DB2FA-AC35-47E2-9D3E-9B5011BC5DE5}" srcOrd="0" destOrd="0" presId="urn:microsoft.com/office/officeart/2005/8/layout/default"/>
    <dgm:cxn modelId="{D433EF66-3544-494B-A82D-555AF8FD5554}" type="presOf" srcId="{6FC6E3C0-8F94-4941-BCE3-B22464C8AA0A}" destId="{4A1DB2FA-AC35-47E2-9D3E-9B5011BC5DE5}" srcOrd="0" destOrd="1" presId="urn:microsoft.com/office/officeart/2005/8/layout/default"/>
    <dgm:cxn modelId="{30F1EB01-AB44-4407-9A1F-651D4F53AED1}" srcId="{B55CD8E3-DB7B-498E-B156-E534CAB31964}" destId="{52F42264-33AA-46A0-9957-1443B53D9E65}" srcOrd="3" destOrd="0" parTransId="{7EED7530-E0A3-4B82-BF60-0126F01173A5}" sibTransId="{2EF40206-052D-477F-8CD7-18001F22062C}"/>
    <dgm:cxn modelId="{619D2929-4438-4D32-B26A-CE31B8C607D8}" type="presOf" srcId="{B2987131-02EF-487D-86DD-F5FEFBEF7F5F}" destId="{D7D4D38B-9C70-4902-AA11-5E8959F5F5B4}" srcOrd="0" destOrd="0" presId="urn:microsoft.com/office/officeart/2005/8/layout/default"/>
    <dgm:cxn modelId="{CCB9CBA6-01F2-480B-831B-9B5F924BA7E4}" srcId="{B55CD8E3-DB7B-498E-B156-E534CAB31964}" destId="{B2987131-02EF-487D-86DD-F5FEFBEF7F5F}" srcOrd="4" destOrd="0" parTransId="{B4BF7F07-12E1-43F9-A2CC-2B365E4C63C8}" sibTransId="{06BB64F9-1E65-403A-998D-0CE3E0F9FF90}"/>
    <dgm:cxn modelId="{BBDE6FE1-D208-44AD-9D92-972E959D7624}" srcId="{B55CD8E3-DB7B-498E-B156-E534CAB31964}" destId="{0091CB7E-33AB-4476-A44B-69AC9EFF3A95}" srcOrd="5" destOrd="0" parTransId="{197028A2-D1DC-4AE0-ADAE-A4DAE1E9C7E1}" sibTransId="{6A047056-A903-4C43-A236-424FD68F6CA6}"/>
    <dgm:cxn modelId="{4A59FB30-6D80-4953-8A20-F1A71FECDC2C}" type="presOf" srcId="{2CC01EAE-838A-4676-B24F-C7D80F502340}" destId="{5BFF4454-45D5-4EEE-9885-9AC1CA0C02C5}" srcOrd="0" destOrd="0" presId="urn:microsoft.com/office/officeart/2005/8/layout/default"/>
    <dgm:cxn modelId="{146F65BD-72CD-4BD0-A38E-3AFF2BCD0E90}" type="presParOf" srcId="{0582C212-96D6-4D86-9841-6DB26BF61CFC}" destId="{A1185C92-4DEE-462B-A5D2-ED7E7043A627}" srcOrd="0" destOrd="0" presId="urn:microsoft.com/office/officeart/2005/8/layout/default"/>
    <dgm:cxn modelId="{04FDFBC9-D71C-4EAA-814D-1A9A55DECDED}" type="presParOf" srcId="{0582C212-96D6-4D86-9841-6DB26BF61CFC}" destId="{587C20D0-9505-4B39-BD46-7507BC04F3F7}" srcOrd="1" destOrd="0" presId="urn:microsoft.com/office/officeart/2005/8/layout/default"/>
    <dgm:cxn modelId="{DB34308C-001C-478A-92EB-676A7C0948AB}" type="presParOf" srcId="{0582C212-96D6-4D86-9841-6DB26BF61CFC}" destId="{5BFF4454-45D5-4EEE-9885-9AC1CA0C02C5}" srcOrd="2" destOrd="0" presId="urn:microsoft.com/office/officeart/2005/8/layout/default"/>
    <dgm:cxn modelId="{2DAD8A96-FD89-446E-9D4D-522A4DCF6DC0}" type="presParOf" srcId="{0582C212-96D6-4D86-9841-6DB26BF61CFC}" destId="{FF396F4E-FB05-4955-A22C-669E5893B3F6}" srcOrd="3" destOrd="0" presId="urn:microsoft.com/office/officeart/2005/8/layout/default"/>
    <dgm:cxn modelId="{1202B67E-2BB1-4988-A422-C85B6696939E}" type="presParOf" srcId="{0582C212-96D6-4D86-9841-6DB26BF61CFC}" destId="{341D474D-7E37-4869-88C0-4298527DCB4D}" srcOrd="4" destOrd="0" presId="urn:microsoft.com/office/officeart/2005/8/layout/default"/>
    <dgm:cxn modelId="{68644BD3-0A32-4663-B1DF-8DB1F23BBA14}" type="presParOf" srcId="{0582C212-96D6-4D86-9841-6DB26BF61CFC}" destId="{3A92861E-1D63-47C5-843A-AA4EDDC29E83}" srcOrd="5" destOrd="0" presId="urn:microsoft.com/office/officeart/2005/8/layout/default"/>
    <dgm:cxn modelId="{F5A9E4EB-C79A-4DF4-98DB-850C0029686C}" type="presParOf" srcId="{0582C212-96D6-4D86-9841-6DB26BF61CFC}" destId="{4A1DB2FA-AC35-47E2-9D3E-9B5011BC5DE5}" srcOrd="6" destOrd="0" presId="urn:microsoft.com/office/officeart/2005/8/layout/default"/>
    <dgm:cxn modelId="{5BE37F18-B4E0-46E0-BE37-BE94328F915A}" type="presParOf" srcId="{0582C212-96D6-4D86-9841-6DB26BF61CFC}" destId="{3B52EB98-015F-4E00-9AB1-37EEC1145053}" srcOrd="7" destOrd="0" presId="urn:microsoft.com/office/officeart/2005/8/layout/default"/>
    <dgm:cxn modelId="{19306814-78E2-45CB-B21A-12E01D01AC35}" type="presParOf" srcId="{0582C212-96D6-4D86-9841-6DB26BF61CFC}" destId="{D7D4D38B-9C70-4902-AA11-5E8959F5F5B4}" srcOrd="8" destOrd="0" presId="urn:microsoft.com/office/officeart/2005/8/layout/default"/>
    <dgm:cxn modelId="{206028D2-5E22-4CDA-BFD0-90770C5FC354}" type="presParOf" srcId="{0582C212-96D6-4D86-9841-6DB26BF61CFC}" destId="{93753BD5-7384-4C9B-91E0-741222BB7FA2}" srcOrd="9" destOrd="0" presId="urn:microsoft.com/office/officeart/2005/8/layout/default"/>
    <dgm:cxn modelId="{0BD5CBF7-6810-4C1C-AB5B-3F7C921E522B}" type="presParOf" srcId="{0582C212-96D6-4D86-9841-6DB26BF61CFC}" destId="{F1FC9DF3-0A0B-4F4E-B88C-4BF3483437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663224-F1FA-4983-87A4-739F44E5B791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E996ECA-2DE6-48F3-A380-2E00D450F517}">
      <dgm:prSet phldrT="[Texto]"/>
      <dgm:spPr/>
      <dgm:t>
        <a:bodyPr/>
        <a:lstStyle/>
        <a:p>
          <a:r>
            <a:rPr lang="es-ES" dirty="0" smtClean="0"/>
            <a:t>AGRUPAMIENTO POR DISTANCIAMIENTO SOCIAL</a:t>
          </a:r>
          <a:endParaRPr lang="es-ES" dirty="0"/>
        </a:p>
      </dgm:t>
    </dgm:pt>
    <dgm:pt modelId="{4BE33EF9-24AC-41C3-81B9-3760602900E8}" type="parTrans" cxnId="{7E3DB68D-BCED-43C7-BA13-4DF45F2B6DD9}">
      <dgm:prSet/>
      <dgm:spPr/>
      <dgm:t>
        <a:bodyPr/>
        <a:lstStyle/>
        <a:p>
          <a:endParaRPr lang="es-ES"/>
        </a:p>
      </dgm:t>
    </dgm:pt>
    <dgm:pt modelId="{7173F9F2-1E82-4DB7-A40C-259861385B87}" type="sibTrans" cxnId="{7E3DB68D-BCED-43C7-BA13-4DF45F2B6DD9}">
      <dgm:prSet/>
      <dgm:spPr/>
      <dgm:t>
        <a:bodyPr/>
        <a:lstStyle/>
        <a:p>
          <a:endParaRPr lang="es-ES"/>
        </a:p>
      </dgm:t>
    </dgm:pt>
    <dgm:pt modelId="{CDE1B3AC-8EE8-4020-A912-3FFE73CCD361}">
      <dgm:prSet phldrT="[Texto]"/>
      <dgm:spPr/>
      <dgm:t>
        <a:bodyPr/>
        <a:lstStyle/>
        <a:p>
          <a:r>
            <a:rPr lang="es-ES" dirty="0" smtClean="0"/>
            <a:t>AULA BURBUJA</a:t>
          </a:r>
          <a:endParaRPr lang="es-ES" dirty="0"/>
        </a:p>
      </dgm:t>
    </dgm:pt>
    <dgm:pt modelId="{0C6A45D9-EAFB-41B3-A181-8509CCB4FA15}" type="parTrans" cxnId="{C8F2FF59-6594-471A-BE44-C7F563AFD476}">
      <dgm:prSet/>
      <dgm:spPr/>
      <dgm:t>
        <a:bodyPr/>
        <a:lstStyle/>
        <a:p>
          <a:endParaRPr lang="es-ES"/>
        </a:p>
      </dgm:t>
    </dgm:pt>
    <dgm:pt modelId="{1661BDE2-C825-4FB8-9C79-27B403E0125D}" type="sibTrans" cxnId="{C8F2FF59-6594-471A-BE44-C7F563AFD476}">
      <dgm:prSet/>
      <dgm:spPr/>
      <dgm:t>
        <a:bodyPr/>
        <a:lstStyle/>
        <a:p>
          <a:endParaRPr lang="es-ES"/>
        </a:p>
      </dgm:t>
    </dgm:pt>
    <dgm:pt modelId="{3A836EC7-7DE0-4E85-8F68-1D6DE1DF4FB1}" type="pres">
      <dgm:prSet presAssocID="{03663224-F1FA-4983-87A4-739F44E5B7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7C28E0-96A9-4194-9845-C6623472E70B}" type="pres">
      <dgm:prSet presAssocID="{03663224-F1FA-4983-87A4-739F44E5B791}" presName="divider" presStyleLbl="fgShp" presStyleIdx="0" presStyleCnt="1"/>
      <dgm:spPr/>
    </dgm:pt>
    <dgm:pt modelId="{3E674095-D153-4D42-A156-C5B4D66A92C9}" type="pres">
      <dgm:prSet presAssocID="{2E996ECA-2DE6-48F3-A380-2E00D450F517}" presName="downArrow" presStyleLbl="node1" presStyleIdx="0" presStyleCnt="2"/>
      <dgm:spPr/>
    </dgm:pt>
    <dgm:pt modelId="{E19BA70E-B6E7-4E10-849E-C4E13E3A2E0A}" type="pres">
      <dgm:prSet presAssocID="{2E996ECA-2DE6-48F3-A380-2E00D450F51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3C133-C095-49D9-99C4-B6E2948D1E72}" type="pres">
      <dgm:prSet presAssocID="{CDE1B3AC-8EE8-4020-A912-3FFE73CCD361}" presName="upArrow" presStyleLbl="node1" presStyleIdx="1" presStyleCnt="2"/>
      <dgm:spPr/>
    </dgm:pt>
    <dgm:pt modelId="{D884A4F4-5019-4C88-94F2-0D5DBED5C605}" type="pres">
      <dgm:prSet presAssocID="{CDE1B3AC-8EE8-4020-A912-3FFE73CCD36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F2FF59-6594-471A-BE44-C7F563AFD476}" srcId="{03663224-F1FA-4983-87A4-739F44E5B791}" destId="{CDE1B3AC-8EE8-4020-A912-3FFE73CCD361}" srcOrd="1" destOrd="0" parTransId="{0C6A45D9-EAFB-41B3-A181-8509CCB4FA15}" sibTransId="{1661BDE2-C825-4FB8-9C79-27B403E0125D}"/>
    <dgm:cxn modelId="{24A0106A-9D20-4E5D-8109-600FF4D195B7}" type="presOf" srcId="{03663224-F1FA-4983-87A4-739F44E5B791}" destId="{3A836EC7-7DE0-4E85-8F68-1D6DE1DF4FB1}" srcOrd="0" destOrd="0" presId="urn:microsoft.com/office/officeart/2005/8/layout/arrow3"/>
    <dgm:cxn modelId="{7E3DB68D-BCED-43C7-BA13-4DF45F2B6DD9}" srcId="{03663224-F1FA-4983-87A4-739F44E5B791}" destId="{2E996ECA-2DE6-48F3-A380-2E00D450F517}" srcOrd="0" destOrd="0" parTransId="{4BE33EF9-24AC-41C3-81B9-3760602900E8}" sibTransId="{7173F9F2-1E82-4DB7-A40C-259861385B87}"/>
    <dgm:cxn modelId="{F3538CFF-91A6-4A90-9C52-CA03A5299082}" type="presOf" srcId="{2E996ECA-2DE6-48F3-A380-2E00D450F517}" destId="{E19BA70E-B6E7-4E10-849E-C4E13E3A2E0A}" srcOrd="0" destOrd="0" presId="urn:microsoft.com/office/officeart/2005/8/layout/arrow3"/>
    <dgm:cxn modelId="{7224A092-7EB6-427F-86DD-B7F4046A67F5}" type="presOf" srcId="{CDE1B3AC-8EE8-4020-A912-3FFE73CCD361}" destId="{D884A4F4-5019-4C88-94F2-0D5DBED5C605}" srcOrd="0" destOrd="0" presId="urn:microsoft.com/office/officeart/2005/8/layout/arrow3"/>
    <dgm:cxn modelId="{6F916843-02EA-49A6-92B7-44FC9E79202D}" type="presParOf" srcId="{3A836EC7-7DE0-4E85-8F68-1D6DE1DF4FB1}" destId="{C37C28E0-96A9-4194-9845-C6623472E70B}" srcOrd="0" destOrd="0" presId="urn:microsoft.com/office/officeart/2005/8/layout/arrow3"/>
    <dgm:cxn modelId="{52C7B09E-7C5D-4D50-8EAF-F11D6C5D1C49}" type="presParOf" srcId="{3A836EC7-7DE0-4E85-8F68-1D6DE1DF4FB1}" destId="{3E674095-D153-4D42-A156-C5B4D66A92C9}" srcOrd="1" destOrd="0" presId="urn:microsoft.com/office/officeart/2005/8/layout/arrow3"/>
    <dgm:cxn modelId="{D4256637-5A63-4516-B457-2D5B77FB20C8}" type="presParOf" srcId="{3A836EC7-7DE0-4E85-8F68-1D6DE1DF4FB1}" destId="{E19BA70E-B6E7-4E10-849E-C4E13E3A2E0A}" srcOrd="2" destOrd="0" presId="urn:microsoft.com/office/officeart/2005/8/layout/arrow3"/>
    <dgm:cxn modelId="{77612683-952E-4C66-9947-803CE911F5E5}" type="presParOf" srcId="{3A836EC7-7DE0-4E85-8F68-1D6DE1DF4FB1}" destId="{29C3C133-C095-49D9-99C4-B6E2948D1E72}" srcOrd="3" destOrd="0" presId="urn:microsoft.com/office/officeart/2005/8/layout/arrow3"/>
    <dgm:cxn modelId="{19A1771C-C8ED-4DED-BEFA-A7D79D536F11}" type="presParOf" srcId="{3A836EC7-7DE0-4E85-8F68-1D6DE1DF4FB1}" destId="{D884A4F4-5019-4C88-94F2-0D5DBED5C6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5CD8E3-DB7B-498E-B156-E534CAB3196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D90FF00-97C5-40D0-BF5D-C5AFAEE29D67}">
      <dgm:prSet phldrT="[Texto]"/>
      <dgm:spPr/>
      <dgm:t>
        <a:bodyPr/>
        <a:lstStyle/>
        <a:p>
          <a:pPr algn="ctr"/>
          <a:r>
            <a:rPr lang="es-ES" dirty="0" smtClean="0"/>
            <a:t>Realizar la limpieza de sanitarios antes del inicio del turno,  posterior a cada turno, antes y después de cada recreo</a:t>
          </a:r>
          <a:endParaRPr lang="es-ES" dirty="0"/>
        </a:p>
      </dgm:t>
    </dgm:pt>
    <dgm:pt modelId="{C49FE892-1D75-49C1-A12B-54396FF62B5A}" type="parTrans" cxnId="{EE9BB515-4CDE-4307-B8BA-C944A4203ECE}">
      <dgm:prSet/>
      <dgm:spPr/>
      <dgm:t>
        <a:bodyPr/>
        <a:lstStyle/>
        <a:p>
          <a:endParaRPr lang="es-ES"/>
        </a:p>
      </dgm:t>
    </dgm:pt>
    <dgm:pt modelId="{ED3E5C55-589D-4BF9-9CC8-AB870FC8D66A}" type="sibTrans" cxnId="{EE9BB515-4CDE-4307-B8BA-C944A4203ECE}">
      <dgm:prSet/>
      <dgm:spPr/>
      <dgm:t>
        <a:bodyPr/>
        <a:lstStyle/>
        <a:p>
          <a:endParaRPr lang="es-ES"/>
        </a:p>
      </dgm:t>
    </dgm:pt>
    <dgm:pt modelId="{2CC01EAE-838A-4676-B24F-C7D80F502340}">
      <dgm:prSet phldrT="[Texto]"/>
      <dgm:spPr/>
      <dgm:t>
        <a:bodyPr/>
        <a:lstStyle/>
        <a:p>
          <a:pPr algn="ctr"/>
          <a:r>
            <a:rPr lang="es-ES" b="1" u="sng" dirty="0" smtClean="0"/>
            <a:t>Evitar la concurrencia simultánea de estudiantes</a:t>
          </a:r>
          <a:r>
            <a:rPr lang="es-ES" dirty="0" smtClean="0"/>
            <a:t> a los sanitarios.</a:t>
          </a:r>
          <a:endParaRPr lang="es-ES" dirty="0"/>
        </a:p>
      </dgm:t>
    </dgm:pt>
    <dgm:pt modelId="{94A9E8DF-BCD8-40FA-9DA8-1F2A8C015BA8}" type="parTrans" cxnId="{81B0119C-A1E1-4D25-A78A-78039913C488}">
      <dgm:prSet/>
      <dgm:spPr/>
      <dgm:t>
        <a:bodyPr/>
        <a:lstStyle/>
        <a:p>
          <a:endParaRPr lang="es-ES"/>
        </a:p>
      </dgm:t>
    </dgm:pt>
    <dgm:pt modelId="{8256B901-90F5-43F1-A7FC-5D2CF1D51F74}" type="sibTrans" cxnId="{81B0119C-A1E1-4D25-A78A-78039913C488}">
      <dgm:prSet/>
      <dgm:spPr/>
      <dgm:t>
        <a:bodyPr/>
        <a:lstStyle/>
        <a:p>
          <a:endParaRPr lang="es-ES"/>
        </a:p>
      </dgm:t>
    </dgm:pt>
    <dgm:pt modelId="{52F42264-33AA-46A0-9957-1443B53D9E65}">
      <dgm:prSet phldrT="[Texto]"/>
      <dgm:spPr/>
      <dgm:t>
        <a:bodyPr/>
        <a:lstStyle/>
        <a:p>
          <a:pPr algn="ctr"/>
          <a:r>
            <a:rPr lang="es-ES" smtClean="0"/>
            <a:t>Retornar, después del uso del sanitario, directamente al aula y/o recreo.</a:t>
          </a:r>
          <a:endParaRPr lang="es-ES" dirty="0"/>
        </a:p>
      </dgm:t>
    </dgm:pt>
    <dgm:pt modelId="{7EED7530-E0A3-4B82-BF60-0126F01173A5}" type="parTrans" cxnId="{30F1EB01-AB44-4407-9A1F-651D4F53AED1}">
      <dgm:prSet/>
      <dgm:spPr/>
      <dgm:t>
        <a:bodyPr/>
        <a:lstStyle/>
        <a:p>
          <a:endParaRPr lang="es-ES"/>
        </a:p>
      </dgm:t>
    </dgm:pt>
    <dgm:pt modelId="{2EF40206-052D-477F-8CD7-18001F22062C}" type="sibTrans" cxnId="{30F1EB01-AB44-4407-9A1F-651D4F53AED1}">
      <dgm:prSet/>
      <dgm:spPr/>
      <dgm:t>
        <a:bodyPr/>
        <a:lstStyle/>
        <a:p>
          <a:endParaRPr lang="es-ES"/>
        </a:p>
      </dgm:t>
    </dgm:pt>
    <dgm:pt modelId="{3C813CB8-8D17-4770-AEF2-4D705F8DA39B}">
      <dgm:prSet phldrT="[Texto]"/>
      <dgm:spPr/>
      <dgm:t>
        <a:bodyPr/>
        <a:lstStyle/>
        <a:p>
          <a:pPr algn="ctr"/>
          <a:r>
            <a:rPr lang="es-ES" dirty="0" smtClean="0"/>
            <a:t>Respetar en el sanitario el distanciamiento establecido, uso de tapaboca, higiene de mano antes y después del uso del mismo, haciendo uso del kit otorgado por el Ministerio de Educación de la Provincia.</a:t>
          </a:r>
          <a:endParaRPr lang="es-ES" dirty="0"/>
        </a:p>
      </dgm:t>
    </dgm:pt>
    <dgm:pt modelId="{9BEED133-C949-4574-97F5-F56622048F8D}" type="sibTrans" cxnId="{3527C71A-84D8-48E0-A784-A9E110E567CC}">
      <dgm:prSet/>
      <dgm:spPr/>
      <dgm:t>
        <a:bodyPr/>
        <a:lstStyle/>
        <a:p>
          <a:endParaRPr lang="es-ES"/>
        </a:p>
      </dgm:t>
    </dgm:pt>
    <dgm:pt modelId="{9CE9A3AD-38A0-441D-86FB-A8B281887400}" type="parTrans" cxnId="{3527C71A-84D8-48E0-A784-A9E110E567CC}">
      <dgm:prSet/>
      <dgm:spPr/>
      <dgm:t>
        <a:bodyPr/>
        <a:lstStyle/>
        <a:p>
          <a:endParaRPr lang="es-ES"/>
        </a:p>
      </dgm:t>
    </dgm:pt>
    <dgm:pt modelId="{0582C212-96D6-4D86-9841-6DB26BF61CFC}" type="pres">
      <dgm:prSet presAssocID="{B55CD8E3-DB7B-498E-B156-E534CAB319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185C92-4DEE-462B-A5D2-ED7E7043A627}" type="pres">
      <dgm:prSet presAssocID="{9D90FF00-97C5-40D0-BF5D-C5AFAEE29D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C20D0-9505-4B39-BD46-7507BC04F3F7}" type="pres">
      <dgm:prSet presAssocID="{ED3E5C55-589D-4BF9-9CC8-AB870FC8D66A}" presName="sibTrans" presStyleCnt="0"/>
      <dgm:spPr/>
    </dgm:pt>
    <dgm:pt modelId="{5BFF4454-45D5-4EEE-9885-9AC1CA0C02C5}" type="pres">
      <dgm:prSet presAssocID="{2CC01EAE-838A-4676-B24F-C7D80F5023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96F4E-FB05-4955-A22C-669E5893B3F6}" type="pres">
      <dgm:prSet presAssocID="{8256B901-90F5-43F1-A7FC-5D2CF1D51F74}" presName="sibTrans" presStyleCnt="0"/>
      <dgm:spPr/>
    </dgm:pt>
    <dgm:pt modelId="{341D474D-7E37-4869-88C0-4298527DCB4D}" type="pres">
      <dgm:prSet presAssocID="{3C813CB8-8D17-4770-AEF2-4D705F8DA3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2861E-1D63-47C5-843A-AA4EDDC29E83}" type="pres">
      <dgm:prSet presAssocID="{9BEED133-C949-4574-97F5-F56622048F8D}" presName="sibTrans" presStyleCnt="0"/>
      <dgm:spPr/>
    </dgm:pt>
    <dgm:pt modelId="{4A1DB2FA-AC35-47E2-9D3E-9B5011BC5DE5}" type="pres">
      <dgm:prSet presAssocID="{52F42264-33AA-46A0-9957-1443B53D9E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B0119C-A1E1-4D25-A78A-78039913C488}" srcId="{B55CD8E3-DB7B-498E-B156-E534CAB31964}" destId="{2CC01EAE-838A-4676-B24F-C7D80F502340}" srcOrd="1" destOrd="0" parTransId="{94A9E8DF-BCD8-40FA-9DA8-1F2A8C015BA8}" sibTransId="{8256B901-90F5-43F1-A7FC-5D2CF1D51F74}"/>
    <dgm:cxn modelId="{D102EDB4-2039-4CF2-82E7-F9421205ED31}" type="presOf" srcId="{52F42264-33AA-46A0-9957-1443B53D9E65}" destId="{4A1DB2FA-AC35-47E2-9D3E-9B5011BC5DE5}" srcOrd="0" destOrd="0" presId="urn:microsoft.com/office/officeart/2005/8/layout/default"/>
    <dgm:cxn modelId="{EE9BB515-4CDE-4307-B8BA-C944A4203ECE}" srcId="{B55CD8E3-DB7B-498E-B156-E534CAB31964}" destId="{9D90FF00-97C5-40D0-BF5D-C5AFAEE29D67}" srcOrd="0" destOrd="0" parTransId="{C49FE892-1D75-49C1-A12B-54396FF62B5A}" sibTransId="{ED3E5C55-589D-4BF9-9CC8-AB870FC8D66A}"/>
    <dgm:cxn modelId="{D6197AD1-E97E-40BC-9835-8600967D2EA0}" type="presOf" srcId="{3C813CB8-8D17-4770-AEF2-4D705F8DA39B}" destId="{341D474D-7E37-4869-88C0-4298527DCB4D}" srcOrd="0" destOrd="0" presId="urn:microsoft.com/office/officeart/2005/8/layout/default"/>
    <dgm:cxn modelId="{30F1EB01-AB44-4407-9A1F-651D4F53AED1}" srcId="{B55CD8E3-DB7B-498E-B156-E534CAB31964}" destId="{52F42264-33AA-46A0-9957-1443B53D9E65}" srcOrd="3" destOrd="0" parTransId="{7EED7530-E0A3-4B82-BF60-0126F01173A5}" sibTransId="{2EF40206-052D-477F-8CD7-18001F22062C}"/>
    <dgm:cxn modelId="{081CCF81-4477-4D7C-9BCB-6DEE3B5A32B1}" type="presOf" srcId="{2CC01EAE-838A-4676-B24F-C7D80F502340}" destId="{5BFF4454-45D5-4EEE-9885-9AC1CA0C02C5}" srcOrd="0" destOrd="0" presId="urn:microsoft.com/office/officeart/2005/8/layout/default"/>
    <dgm:cxn modelId="{3527C71A-84D8-48E0-A784-A9E110E567CC}" srcId="{B55CD8E3-DB7B-498E-B156-E534CAB31964}" destId="{3C813CB8-8D17-4770-AEF2-4D705F8DA39B}" srcOrd="2" destOrd="0" parTransId="{9CE9A3AD-38A0-441D-86FB-A8B281887400}" sibTransId="{9BEED133-C949-4574-97F5-F56622048F8D}"/>
    <dgm:cxn modelId="{061B6BC5-B16C-43BA-8732-23272A41B464}" type="presOf" srcId="{B55CD8E3-DB7B-498E-B156-E534CAB31964}" destId="{0582C212-96D6-4D86-9841-6DB26BF61CFC}" srcOrd="0" destOrd="0" presId="urn:microsoft.com/office/officeart/2005/8/layout/default"/>
    <dgm:cxn modelId="{C7AAC9E0-6448-4206-A1AE-F1DB99ACA11E}" type="presOf" srcId="{9D90FF00-97C5-40D0-BF5D-C5AFAEE29D67}" destId="{A1185C92-4DEE-462B-A5D2-ED7E7043A627}" srcOrd="0" destOrd="0" presId="urn:microsoft.com/office/officeart/2005/8/layout/default"/>
    <dgm:cxn modelId="{94A78C52-2A58-46F4-B27D-04670FE03916}" type="presParOf" srcId="{0582C212-96D6-4D86-9841-6DB26BF61CFC}" destId="{A1185C92-4DEE-462B-A5D2-ED7E7043A627}" srcOrd="0" destOrd="0" presId="urn:microsoft.com/office/officeart/2005/8/layout/default"/>
    <dgm:cxn modelId="{7EA69F1E-3ED5-405E-B4F2-85592227B8E8}" type="presParOf" srcId="{0582C212-96D6-4D86-9841-6DB26BF61CFC}" destId="{587C20D0-9505-4B39-BD46-7507BC04F3F7}" srcOrd="1" destOrd="0" presId="urn:microsoft.com/office/officeart/2005/8/layout/default"/>
    <dgm:cxn modelId="{0E562F83-4716-4E5C-8570-239152F5DA64}" type="presParOf" srcId="{0582C212-96D6-4D86-9841-6DB26BF61CFC}" destId="{5BFF4454-45D5-4EEE-9885-9AC1CA0C02C5}" srcOrd="2" destOrd="0" presId="urn:microsoft.com/office/officeart/2005/8/layout/default"/>
    <dgm:cxn modelId="{785FE378-74C1-48A5-ADCA-F950AED801BD}" type="presParOf" srcId="{0582C212-96D6-4D86-9841-6DB26BF61CFC}" destId="{FF396F4E-FB05-4955-A22C-669E5893B3F6}" srcOrd="3" destOrd="0" presId="urn:microsoft.com/office/officeart/2005/8/layout/default"/>
    <dgm:cxn modelId="{CD2F5C49-E3F3-4BBF-B543-CCAAEE7D1E96}" type="presParOf" srcId="{0582C212-96D6-4D86-9841-6DB26BF61CFC}" destId="{341D474D-7E37-4869-88C0-4298527DCB4D}" srcOrd="4" destOrd="0" presId="urn:microsoft.com/office/officeart/2005/8/layout/default"/>
    <dgm:cxn modelId="{F2CAC05D-7D7C-453C-A3B7-E76032456E0F}" type="presParOf" srcId="{0582C212-96D6-4D86-9841-6DB26BF61CFC}" destId="{3A92861E-1D63-47C5-843A-AA4EDDC29E83}" srcOrd="5" destOrd="0" presId="urn:microsoft.com/office/officeart/2005/8/layout/default"/>
    <dgm:cxn modelId="{831EE1B3-44C0-4487-8FC5-2BE281257938}" type="presParOf" srcId="{0582C212-96D6-4D86-9841-6DB26BF61CFC}" destId="{4A1DB2FA-AC35-47E2-9D3E-9B5011BC5D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0E8E-2761-4531-9E74-8A0F92C09FB6}">
      <dsp:nvSpPr>
        <dsp:cNvPr id="0" name=""/>
        <dsp:cNvSpPr/>
      </dsp:nvSpPr>
      <dsp:spPr>
        <a:xfrm>
          <a:off x="0" y="0"/>
          <a:ext cx="3600400" cy="54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600400" cy="540060"/>
      </dsp:txXfrm>
    </dsp:sp>
    <dsp:sp modelId="{F984F07B-810C-4936-B4E4-7C8CAE7E0CA2}">
      <dsp:nvSpPr>
        <dsp:cNvPr id="0" name=""/>
        <dsp:cNvSpPr/>
      </dsp:nvSpPr>
      <dsp:spPr>
        <a:xfrm>
          <a:off x="1758" y="540060"/>
          <a:ext cx="1198961" cy="113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SANITARIOS Y DE SEGURIDAD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8" y="540060"/>
        <a:ext cx="1198961" cy="1134126"/>
      </dsp:txXfrm>
    </dsp:sp>
    <dsp:sp modelId="{E01427B9-C5E3-4BCA-A36D-6DE7D4D6F33C}">
      <dsp:nvSpPr>
        <dsp:cNvPr id="0" name=""/>
        <dsp:cNvSpPr/>
      </dsp:nvSpPr>
      <dsp:spPr>
        <a:xfrm>
          <a:off x="1200719" y="540060"/>
          <a:ext cx="1198961" cy="113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        COMUNITARIOS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0719" y="540060"/>
        <a:ext cx="1198961" cy="1134126"/>
      </dsp:txXfrm>
    </dsp:sp>
    <dsp:sp modelId="{D85D71F1-FAC6-466B-B79D-C703CFFE7ABE}">
      <dsp:nvSpPr>
        <dsp:cNvPr id="0" name=""/>
        <dsp:cNvSpPr/>
      </dsp:nvSpPr>
      <dsp:spPr>
        <a:xfrm>
          <a:off x="2399680" y="540060"/>
          <a:ext cx="1198961" cy="113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PEDAGÓGICOS Y SOCIO  EMOCIONALES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9680" y="540060"/>
        <a:ext cx="1198961" cy="1134126"/>
      </dsp:txXfrm>
    </dsp:sp>
    <dsp:sp modelId="{E20FBFA5-7139-40FC-8CF4-C5EDFFEB8D3B}">
      <dsp:nvSpPr>
        <dsp:cNvPr id="0" name=""/>
        <dsp:cNvSpPr/>
      </dsp:nvSpPr>
      <dsp:spPr>
        <a:xfrm>
          <a:off x="0" y="1674186"/>
          <a:ext cx="3600400" cy="1260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5C92-4DEE-462B-A5D2-ED7E7043A627}">
      <dsp:nvSpPr>
        <dsp:cNvPr id="0" name=""/>
        <dsp:cNvSpPr/>
      </dsp:nvSpPr>
      <dsp:spPr>
        <a:xfrm>
          <a:off x="739814" y="1573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Los recreos se establecerán escalonadamente entre los agrupamientos, según la distribución realizada previamente por el equipo directivo.</a:t>
          </a:r>
          <a:endParaRPr lang="es-ES" sz="1100" kern="1200" dirty="0"/>
        </a:p>
      </dsp:txBody>
      <dsp:txXfrm>
        <a:off x="739814" y="1573"/>
        <a:ext cx="1762622" cy="1057573"/>
      </dsp:txXfrm>
    </dsp:sp>
    <dsp:sp modelId="{5BFF4454-45D5-4EEE-9885-9AC1CA0C02C5}">
      <dsp:nvSpPr>
        <dsp:cNvPr id="0" name=""/>
        <dsp:cNvSpPr/>
      </dsp:nvSpPr>
      <dsp:spPr>
        <a:xfrm>
          <a:off x="2678699" y="1573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Mantener distanciamiento de 2 metros como mínimo.</a:t>
          </a:r>
          <a:endParaRPr lang="es-ES" sz="1100" kern="1200" dirty="0"/>
        </a:p>
      </dsp:txBody>
      <dsp:txXfrm>
        <a:off x="2678699" y="1573"/>
        <a:ext cx="1762622" cy="1057573"/>
      </dsp:txXfrm>
    </dsp:sp>
    <dsp:sp modelId="{341D474D-7E37-4869-88C0-4298527DCB4D}">
      <dsp:nvSpPr>
        <dsp:cNvPr id="0" name=""/>
        <dsp:cNvSpPr/>
      </dsp:nvSpPr>
      <dsp:spPr>
        <a:xfrm>
          <a:off x="4617584" y="1573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Uso permanente de tapaboca, cubriendo por completo la nariz, boca y mentón.</a:t>
          </a:r>
          <a:endParaRPr lang="es-ES" sz="1100" kern="1200" dirty="0"/>
        </a:p>
      </dsp:txBody>
      <dsp:txXfrm>
        <a:off x="4617584" y="1573"/>
        <a:ext cx="1762622" cy="1057573"/>
      </dsp:txXfrm>
    </dsp:sp>
    <dsp:sp modelId="{4A1DB2FA-AC35-47E2-9D3E-9B5011BC5DE5}">
      <dsp:nvSpPr>
        <dsp:cNvPr id="0" name=""/>
        <dsp:cNvSpPr/>
      </dsp:nvSpPr>
      <dsp:spPr>
        <a:xfrm>
          <a:off x="739814" y="1235409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Evitar contacto físico de todo tipo como besos, abrazos, apretones de manos, puños entre otros.</a:t>
          </a:r>
          <a:endParaRPr lang="es-ES" sz="1100" kern="1200" dirty="0"/>
        </a:p>
      </dsp:txBody>
      <dsp:txXfrm>
        <a:off x="739814" y="1235409"/>
        <a:ext cx="1762622" cy="1057573"/>
      </dsp:txXfrm>
    </dsp:sp>
    <dsp:sp modelId="{41C2005A-C611-4507-8E78-CE4F0F640F71}">
      <dsp:nvSpPr>
        <dsp:cNvPr id="0" name=""/>
        <dsp:cNvSpPr/>
      </dsp:nvSpPr>
      <dsp:spPr>
        <a:xfrm>
          <a:off x="2678699" y="1235409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No compartir juegos, celulares, objetos personales,  etc.</a:t>
          </a:r>
          <a:endParaRPr lang="es-ES" sz="1100" kern="1200" dirty="0"/>
        </a:p>
      </dsp:txBody>
      <dsp:txXfrm>
        <a:off x="2678699" y="1235409"/>
        <a:ext cx="1762622" cy="1057573"/>
      </dsp:txXfrm>
    </dsp:sp>
    <dsp:sp modelId="{8A587D07-3638-4999-992C-B8AC6F3469C7}">
      <dsp:nvSpPr>
        <dsp:cNvPr id="0" name=""/>
        <dsp:cNvSpPr/>
      </dsp:nvSpPr>
      <dsp:spPr>
        <a:xfrm>
          <a:off x="4617584" y="1235409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Finalizado el recreo, el estudiante deberá dirigirse al aula correspondiente siguiendo los accesos establecidos y respetando el distanciamiento social.</a:t>
          </a:r>
          <a:endParaRPr lang="es-ES" sz="1100" kern="1200" dirty="0"/>
        </a:p>
      </dsp:txBody>
      <dsp:txXfrm>
        <a:off x="4617584" y="1235409"/>
        <a:ext cx="1762622" cy="1057573"/>
      </dsp:txXfrm>
    </dsp:sp>
    <dsp:sp modelId="{EC28CCBE-C6F2-4396-BEC2-796946482EA4}">
      <dsp:nvSpPr>
        <dsp:cNvPr id="0" name=""/>
        <dsp:cNvSpPr/>
      </dsp:nvSpPr>
      <dsp:spPr>
        <a:xfrm>
          <a:off x="2678699" y="2469245"/>
          <a:ext cx="1762622" cy="10575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Respetar la distribución y espacios asignados para cada estudiante durante el recreo.</a:t>
          </a:r>
          <a:endParaRPr lang="es-ES" sz="1100" kern="1200" dirty="0"/>
        </a:p>
      </dsp:txBody>
      <dsp:txXfrm>
        <a:off x="2678699" y="2469245"/>
        <a:ext cx="1762622" cy="10575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15372-12FE-4EC4-8A0E-57931EBB8C60}">
      <dsp:nvSpPr>
        <dsp:cNvPr id="0" name=""/>
        <dsp:cNvSpPr/>
      </dsp:nvSpPr>
      <dsp:spPr>
        <a:xfrm>
          <a:off x="0" y="123303"/>
          <a:ext cx="3225441" cy="3795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Planilla de registro de asistencia de estudiantes, directivos, docentes, no docentes que asistan a la institución educativa, a fin de poder realizar el seguimiento epidemiológico, activando el protocolo sanitario según corresponda.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23303"/>
        <a:ext cx="3225441" cy="3795330"/>
      </dsp:txXfrm>
    </dsp:sp>
    <dsp:sp modelId="{559E1049-352E-4B92-8AA2-1E37BCCDAEB3}">
      <dsp:nvSpPr>
        <dsp:cNvPr id="0" name=""/>
        <dsp:cNvSpPr/>
      </dsp:nvSpPr>
      <dsp:spPr>
        <a:xfrm>
          <a:off x="198358" y="2588300"/>
          <a:ext cx="2984226" cy="220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792E8-5F78-4F25-9DFC-725A5DDB77F4}">
      <dsp:nvSpPr>
        <dsp:cNvPr id="0" name=""/>
        <dsp:cNvSpPr/>
      </dsp:nvSpPr>
      <dsp:spPr>
        <a:xfrm>
          <a:off x="3434976" y="94207"/>
          <a:ext cx="2984226" cy="3837837"/>
        </a:xfrm>
        <a:prstGeom prst="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5875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Control y seguimiento de higiene del edificio escolar a cargo del personal de maestranza bajo la dirección de la autoridad escolar y del Inspector General de Personal de Servicio; teniendo en cuenta las pautas y recomendaciones del Ministerio de Salud.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34976" y="94207"/>
        <a:ext cx="2984226" cy="3837837"/>
      </dsp:txXfrm>
    </dsp:sp>
    <dsp:sp modelId="{C689F55B-6A16-4B87-BA7C-38083DB2EB56}">
      <dsp:nvSpPr>
        <dsp:cNvPr id="0" name=""/>
        <dsp:cNvSpPr/>
      </dsp:nvSpPr>
      <dsp:spPr>
        <a:xfrm flipV="1">
          <a:off x="3726759" y="2587698"/>
          <a:ext cx="2285171" cy="172834"/>
        </a:xfrm>
        <a:prstGeom prst="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0E8E-2761-4531-9E74-8A0F92C09FB6}">
      <dsp:nvSpPr>
        <dsp:cNvPr id="0" name=""/>
        <dsp:cNvSpPr/>
      </dsp:nvSpPr>
      <dsp:spPr>
        <a:xfrm>
          <a:off x="0" y="0"/>
          <a:ext cx="3528662" cy="5616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MODALIDAD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528662" cy="561662"/>
      </dsp:txXfrm>
    </dsp:sp>
    <dsp:sp modelId="{F984F07B-810C-4936-B4E4-7C8CAE7E0CA2}">
      <dsp:nvSpPr>
        <dsp:cNvPr id="0" name=""/>
        <dsp:cNvSpPr/>
      </dsp:nvSpPr>
      <dsp:spPr>
        <a:xfrm>
          <a:off x="1722" y="561662"/>
          <a:ext cx="1175072" cy="117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ESCALONADA Y PROGRESIVA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" y="561662"/>
        <a:ext cx="1175072" cy="1179491"/>
      </dsp:txXfrm>
    </dsp:sp>
    <dsp:sp modelId="{E01427B9-C5E3-4BCA-A36D-6DE7D4D6F33C}">
      <dsp:nvSpPr>
        <dsp:cNvPr id="0" name=""/>
        <dsp:cNvSpPr/>
      </dsp:nvSpPr>
      <dsp:spPr>
        <a:xfrm>
          <a:off x="1176794" y="561662"/>
          <a:ext cx="1175072" cy="117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ALTERNANCIA SINCRÓNICA Y ASINCRONICA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6794" y="561662"/>
        <a:ext cx="1175072" cy="1179491"/>
      </dsp:txXfrm>
    </dsp:sp>
    <dsp:sp modelId="{D85D71F1-FAC6-466B-B79D-C703CFFE7ABE}">
      <dsp:nvSpPr>
        <dsp:cNvPr id="0" name=""/>
        <dsp:cNvSpPr/>
      </dsp:nvSpPr>
      <dsp:spPr>
        <a:xfrm>
          <a:off x="2351867" y="561662"/>
          <a:ext cx="1175072" cy="1179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BIMODAL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1867" y="561662"/>
        <a:ext cx="1175072" cy="1179491"/>
      </dsp:txXfrm>
    </dsp:sp>
    <dsp:sp modelId="{E20FBFA5-7139-40FC-8CF4-C5EDFFEB8D3B}">
      <dsp:nvSpPr>
        <dsp:cNvPr id="0" name=""/>
        <dsp:cNvSpPr/>
      </dsp:nvSpPr>
      <dsp:spPr>
        <a:xfrm>
          <a:off x="0" y="1696841"/>
          <a:ext cx="3528662" cy="1310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82ABA-1D5C-4755-8F43-5F5A93B98E12}">
      <dsp:nvSpPr>
        <dsp:cNvPr id="0" name=""/>
        <dsp:cNvSpPr/>
      </dsp:nvSpPr>
      <dsp:spPr>
        <a:xfrm>
          <a:off x="2019845" y="83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</a:t>
          </a:r>
          <a:endParaRPr lang="es-ES" sz="1300" kern="1200" dirty="0"/>
        </a:p>
      </dsp:txBody>
      <dsp:txXfrm>
        <a:off x="2019845" y="836"/>
        <a:ext cx="227626" cy="227626"/>
      </dsp:txXfrm>
    </dsp:sp>
    <dsp:sp modelId="{A141C740-C220-4EE3-8D07-BF5F8DFA297E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7998424"/>
            <a:gd name="adj4" fmla="val 17317554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6DDEF-327D-421C-A53C-01095D443F0D}">
      <dsp:nvSpPr>
        <dsp:cNvPr id="0" name=""/>
        <dsp:cNvSpPr/>
      </dsp:nvSpPr>
      <dsp:spPr>
        <a:xfrm>
          <a:off x="2490963" y="227714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2</a:t>
          </a:r>
          <a:endParaRPr lang="es-ES" sz="1300" kern="1200" dirty="0"/>
        </a:p>
      </dsp:txBody>
      <dsp:txXfrm>
        <a:off x="2490963" y="227714"/>
        <a:ext cx="227626" cy="227626"/>
      </dsp:txXfrm>
    </dsp:sp>
    <dsp:sp modelId="{E2B0606E-B28E-458D-84FF-9716508FA976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9568399"/>
            <a:gd name="adj4" fmla="val 18965035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89BDA-BDBC-4EE2-AE07-9FCCC1707E58}">
      <dsp:nvSpPr>
        <dsp:cNvPr id="0" name=""/>
        <dsp:cNvSpPr/>
      </dsp:nvSpPr>
      <dsp:spPr>
        <a:xfrm>
          <a:off x="2816986" y="636535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3</a:t>
          </a:r>
          <a:endParaRPr lang="es-ES" sz="1300" kern="1200" dirty="0"/>
        </a:p>
      </dsp:txBody>
      <dsp:txXfrm>
        <a:off x="2816986" y="636535"/>
        <a:ext cx="227626" cy="227626"/>
      </dsp:txXfrm>
    </dsp:sp>
    <dsp:sp modelId="{8F8BB4C6-CEB8-4EB5-A4C0-23D2F9A49886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21158243"/>
            <a:gd name="adj4" fmla="val 2041828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6589C-5788-4AF8-BD87-B99ECA0D08BB}">
      <dsp:nvSpPr>
        <dsp:cNvPr id="0" name=""/>
        <dsp:cNvSpPr/>
      </dsp:nvSpPr>
      <dsp:spPr>
        <a:xfrm>
          <a:off x="2933343" y="114632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4</a:t>
          </a:r>
          <a:endParaRPr lang="es-ES" sz="1300" kern="1200" dirty="0"/>
        </a:p>
      </dsp:txBody>
      <dsp:txXfrm>
        <a:off x="2933343" y="1146326"/>
        <a:ext cx="227626" cy="227626"/>
      </dsp:txXfrm>
    </dsp:sp>
    <dsp:sp modelId="{6E1AAC3E-255C-4EA2-8B44-D8148B70A52C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073484"/>
            <a:gd name="adj4" fmla="val 33352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F1BE7-AE83-40D7-948C-DD1AD4E3AE60}">
      <dsp:nvSpPr>
        <dsp:cNvPr id="0" name=""/>
        <dsp:cNvSpPr/>
      </dsp:nvSpPr>
      <dsp:spPr>
        <a:xfrm>
          <a:off x="2816986" y="1656117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5</a:t>
          </a:r>
          <a:endParaRPr lang="es-ES" sz="1300" kern="1200" dirty="0"/>
        </a:p>
      </dsp:txBody>
      <dsp:txXfrm>
        <a:off x="2816986" y="1656117"/>
        <a:ext cx="227626" cy="227626"/>
      </dsp:txXfrm>
    </dsp:sp>
    <dsp:sp modelId="{4A1B5C1F-70E9-4C9F-9E21-0CD2BE8C1895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2526734"/>
            <a:gd name="adj4" fmla="val 1923370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49A76-EDE8-48AA-AB9F-07AD755013BD}">
      <dsp:nvSpPr>
        <dsp:cNvPr id="0" name=""/>
        <dsp:cNvSpPr/>
      </dsp:nvSpPr>
      <dsp:spPr>
        <a:xfrm>
          <a:off x="2490963" y="2064938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6</a:t>
          </a:r>
          <a:endParaRPr lang="es-ES" sz="1300" kern="1200" dirty="0"/>
        </a:p>
      </dsp:txBody>
      <dsp:txXfrm>
        <a:off x="2490963" y="2064938"/>
        <a:ext cx="227626" cy="227626"/>
      </dsp:txXfrm>
    </dsp:sp>
    <dsp:sp modelId="{D3C720C5-5BD6-4A4C-84CF-D198BEAA6E6F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4174216"/>
            <a:gd name="adj4" fmla="val 349334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6638-A202-4782-9D5E-2C94E708B189}">
      <dsp:nvSpPr>
        <dsp:cNvPr id="0" name=""/>
        <dsp:cNvSpPr/>
      </dsp:nvSpPr>
      <dsp:spPr>
        <a:xfrm>
          <a:off x="2019845" y="229181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7</a:t>
          </a:r>
          <a:endParaRPr lang="es-ES" sz="1300" kern="1200" dirty="0"/>
        </a:p>
      </dsp:txBody>
      <dsp:txXfrm>
        <a:off x="2019845" y="2291816"/>
        <a:ext cx="227626" cy="227626"/>
      </dsp:txXfrm>
    </dsp:sp>
    <dsp:sp modelId="{6DE173F7-4DCB-4D6E-9F4C-3F88311F70C2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5724882"/>
            <a:gd name="adj4" fmla="val 4966888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A3D1C-82CC-4C79-A325-1CE309E4AFD0}">
      <dsp:nvSpPr>
        <dsp:cNvPr id="0" name=""/>
        <dsp:cNvSpPr/>
      </dsp:nvSpPr>
      <dsp:spPr>
        <a:xfrm>
          <a:off x="1496943" y="229181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8</a:t>
          </a:r>
          <a:endParaRPr lang="es-ES" sz="1300" kern="1200" dirty="0"/>
        </a:p>
      </dsp:txBody>
      <dsp:txXfrm>
        <a:off x="1496943" y="2291816"/>
        <a:ext cx="227626" cy="227626"/>
      </dsp:txXfrm>
    </dsp:sp>
    <dsp:sp modelId="{1BC703BF-C19F-4BF7-951A-D73A1F561247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7198424"/>
            <a:gd name="adj4" fmla="val 6517554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FD4B-832E-4337-8DFA-D4461E5B4D00}">
      <dsp:nvSpPr>
        <dsp:cNvPr id="0" name=""/>
        <dsp:cNvSpPr/>
      </dsp:nvSpPr>
      <dsp:spPr>
        <a:xfrm>
          <a:off x="1025825" y="2064938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9</a:t>
          </a:r>
          <a:endParaRPr lang="es-ES" sz="1300" kern="1200" dirty="0"/>
        </a:p>
      </dsp:txBody>
      <dsp:txXfrm>
        <a:off x="1025825" y="2064938"/>
        <a:ext cx="227626" cy="227626"/>
      </dsp:txXfrm>
    </dsp:sp>
    <dsp:sp modelId="{9A15E93D-A12C-4C60-B0AB-EA6054E799FD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8768399"/>
            <a:gd name="adj4" fmla="val 8165035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9B5B3-19D1-46A7-98CD-56B86D77B559}">
      <dsp:nvSpPr>
        <dsp:cNvPr id="0" name=""/>
        <dsp:cNvSpPr/>
      </dsp:nvSpPr>
      <dsp:spPr>
        <a:xfrm>
          <a:off x="699802" y="1656117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10</a:t>
          </a:r>
          <a:endParaRPr lang="es-ES" sz="1300" kern="1200" dirty="0"/>
        </a:p>
      </dsp:txBody>
      <dsp:txXfrm>
        <a:off x="699802" y="1656117"/>
        <a:ext cx="227626" cy="227626"/>
      </dsp:txXfrm>
    </dsp:sp>
    <dsp:sp modelId="{B2D552A2-5C88-4D7E-9E5F-9DF1BAC3D917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0358243"/>
            <a:gd name="adj4" fmla="val 961828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C28F4-3CEF-4737-9032-B97636D37E68}">
      <dsp:nvSpPr>
        <dsp:cNvPr id="0" name=""/>
        <dsp:cNvSpPr/>
      </dsp:nvSpPr>
      <dsp:spPr>
        <a:xfrm>
          <a:off x="583445" y="114632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11</a:t>
          </a:r>
          <a:endParaRPr lang="es-ES" sz="1300" kern="1200" dirty="0"/>
        </a:p>
      </dsp:txBody>
      <dsp:txXfrm>
        <a:off x="583445" y="1146326"/>
        <a:ext cx="227626" cy="227626"/>
      </dsp:txXfrm>
    </dsp:sp>
    <dsp:sp modelId="{97A3DC53-1BEA-43EF-BD97-F9DB459DFC89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1873484"/>
            <a:gd name="adj4" fmla="val 1113352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30130-6833-4033-AD67-701C7E0C54B3}">
      <dsp:nvSpPr>
        <dsp:cNvPr id="0" name=""/>
        <dsp:cNvSpPr/>
      </dsp:nvSpPr>
      <dsp:spPr>
        <a:xfrm>
          <a:off x="699802" y="636535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12</a:t>
          </a:r>
          <a:endParaRPr lang="es-ES" sz="1300" kern="1200" dirty="0"/>
        </a:p>
      </dsp:txBody>
      <dsp:txXfrm>
        <a:off x="699802" y="636535"/>
        <a:ext cx="227626" cy="227626"/>
      </dsp:txXfrm>
    </dsp:sp>
    <dsp:sp modelId="{BE9C02A9-DDF9-45A8-BC49-E7692540C1FE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3326734"/>
            <a:gd name="adj4" fmla="val 12723370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C8B4B-BE48-4497-9714-BE4AE784A21E}">
      <dsp:nvSpPr>
        <dsp:cNvPr id="0" name=""/>
        <dsp:cNvSpPr/>
      </dsp:nvSpPr>
      <dsp:spPr>
        <a:xfrm>
          <a:off x="1025825" y="227714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13</a:t>
          </a:r>
          <a:endParaRPr lang="es-ES" sz="1300" kern="1200" dirty="0"/>
        </a:p>
      </dsp:txBody>
      <dsp:txXfrm>
        <a:off x="1025825" y="227714"/>
        <a:ext cx="227626" cy="227626"/>
      </dsp:txXfrm>
    </dsp:sp>
    <dsp:sp modelId="{F80E7174-3DFF-4199-B2EA-FE16214CC6D8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4974216"/>
            <a:gd name="adj4" fmla="val 14293346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A8C7F-13A3-4F8A-A8FC-3B5586253533}">
      <dsp:nvSpPr>
        <dsp:cNvPr id="0" name=""/>
        <dsp:cNvSpPr/>
      </dsp:nvSpPr>
      <dsp:spPr>
        <a:xfrm>
          <a:off x="1496943" y="836"/>
          <a:ext cx="227626" cy="22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14</a:t>
          </a:r>
          <a:endParaRPr lang="es-ES" sz="1300" kern="1200" dirty="0"/>
        </a:p>
      </dsp:txBody>
      <dsp:txXfrm>
        <a:off x="1496943" y="836"/>
        <a:ext cx="227626" cy="227626"/>
      </dsp:txXfrm>
    </dsp:sp>
    <dsp:sp modelId="{EE494D30-6F2F-42F5-8768-BEBD4D769337}">
      <dsp:nvSpPr>
        <dsp:cNvPr id="0" name=""/>
        <dsp:cNvSpPr/>
      </dsp:nvSpPr>
      <dsp:spPr>
        <a:xfrm>
          <a:off x="649173" y="37105"/>
          <a:ext cx="2446069" cy="2446069"/>
        </a:xfrm>
        <a:prstGeom prst="circularArrow">
          <a:avLst>
            <a:gd name="adj1" fmla="val 1815"/>
            <a:gd name="adj2" fmla="val 108231"/>
            <a:gd name="adj3" fmla="val 16524882"/>
            <a:gd name="adj4" fmla="val 15766888"/>
            <a:gd name="adj5" fmla="val 21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99BA-D380-47CC-ACA6-5741C38D4BC0}">
      <dsp:nvSpPr>
        <dsp:cNvPr id="0" name=""/>
        <dsp:cNvSpPr/>
      </dsp:nvSpPr>
      <dsp:spPr>
        <a:xfrm rot="5400000">
          <a:off x="2414476" y="105809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4°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AÑOS</a:t>
          </a:r>
          <a:endParaRPr lang="es-ES" sz="1800" b="1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2740972" y="253667"/>
        <a:ext cx="974806" cy="1120468"/>
      </dsp:txXfrm>
    </dsp:sp>
    <dsp:sp modelId="{53E51D61-9BAA-40AB-A8A1-C193D23F1873}">
      <dsp:nvSpPr>
        <dsp:cNvPr id="0" name=""/>
        <dsp:cNvSpPr/>
      </dsp:nvSpPr>
      <dsp:spPr>
        <a:xfrm>
          <a:off x="4176459" y="360042"/>
          <a:ext cx="1836968" cy="83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3">
                  <a:lumMod val="75000"/>
                </a:schemeClr>
              </a:solidFill>
              <a:effectLst/>
            </a:rPr>
            <a:t>    </a:t>
          </a: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effectLst/>
              <a:latin typeface="Cooper Black" panose="0208090404030B020404" pitchFamily="18" charset="0"/>
            </a:rPr>
            <a:t>07 DE SEPTIEMBRE</a:t>
          </a:r>
          <a:endParaRPr lang="es-ES" sz="1400" b="1" kern="1200" dirty="0">
            <a:solidFill>
              <a:schemeClr val="accent3">
                <a:lumMod val="75000"/>
              </a:schemeClr>
            </a:solidFill>
            <a:effectLst/>
            <a:latin typeface="Cooper Black" panose="0208090404030B020404" pitchFamily="18" charset="0"/>
          </a:endParaRPr>
        </a:p>
      </dsp:txBody>
      <dsp:txXfrm>
        <a:off x="4176459" y="360042"/>
        <a:ext cx="1836968" cy="831388"/>
      </dsp:txXfrm>
    </dsp:sp>
    <dsp:sp modelId="{C17EE915-67B9-41D3-B95C-26B77CCBE6E9}">
      <dsp:nvSpPr>
        <dsp:cNvPr id="0" name=""/>
        <dsp:cNvSpPr/>
      </dsp:nvSpPr>
      <dsp:spPr>
        <a:xfrm rot="5400000">
          <a:off x="902303" y="105809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228799" y="253667"/>
        <a:ext cx="974806" cy="1120468"/>
      </dsp:txXfrm>
    </dsp:sp>
    <dsp:sp modelId="{CF83D646-1EEE-4935-8B2E-37DD7E3B7BD2}">
      <dsp:nvSpPr>
        <dsp:cNvPr id="0" name=""/>
        <dsp:cNvSpPr/>
      </dsp:nvSpPr>
      <dsp:spPr>
        <a:xfrm rot="5400000">
          <a:off x="1622389" y="1473957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1°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1948885" y="1621815"/>
        <a:ext cx="974806" cy="1120468"/>
      </dsp:txXfrm>
    </dsp:sp>
    <dsp:sp modelId="{92C7937E-8A04-487B-A40C-9AA425601A9D}">
      <dsp:nvSpPr>
        <dsp:cNvPr id="0" name=""/>
        <dsp:cNvSpPr/>
      </dsp:nvSpPr>
      <dsp:spPr>
        <a:xfrm>
          <a:off x="0" y="1703641"/>
          <a:ext cx="2029003" cy="91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14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b="1" kern="1200" dirty="0">
            <a:solidFill>
              <a:schemeClr val="accent3">
                <a:lumMod val="75000"/>
              </a:schemeClr>
            </a:solidFill>
            <a:latin typeface="Cooper Black" panose="0208090404030B020404" pitchFamily="18" charset="0"/>
          </a:endParaRPr>
        </a:p>
      </dsp:txBody>
      <dsp:txXfrm>
        <a:off x="0" y="1703641"/>
        <a:ext cx="2029003" cy="916837"/>
      </dsp:txXfrm>
    </dsp:sp>
    <dsp:sp modelId="{0FFBE812-AE2B-48E5-8C14-E968344BEBB4}">
      <dsp:nvSpPr>
        <dsp:cNvPr id="0" name=""/>
        <dsp:cNvSpPr/>
      </dsp:nvSpPr>
      <dsp:spPr>
        <a:xfrm rot="5400000">
          <a:off x="3206561" y="1473957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533057" y="1621815"/>
        <a:ext cx="974806" cy="1120468"/>
      </dsp:txXfrm>
    </dsp:sp>
    <dsp:sp modelId="{0FD0DA08-74EC-483D-AF46-8F635E29DCC7}">
      <dsp:nvSpPr>
        <dsp:cNvPr id="0" name=""/>
        <dsp:cNvSpPr/>
      </dsp:nvSpPr>
      <dsp:spPr>
        <a:xfrm rot="5400000">
          <a:off x="2597456" y="2869826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2° Y 3°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2923952" y="3017684"/>
        <a:ext cx="974806" cy="1120468"/>
      </dsp:txXfrm>
    </dsp:sp>
    <dsp:sp modelId="{C778237F-0AC3-43DE-A9D8-0023F28CED48}">
      <dsp:nvSpPr>
        <dsp:cNvPr id="0" name=""/>
        <dsp:cNvSpPr/>
      </dsp:nvSpPr>
      <dsp:spPr>
        <a:xfrm>
          <a:off x="4186718" y="3313116"/>
          <a:ext cx="2005969" cy="53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accent3">
                  <a:lumMod val="75000"/>
                </a:schemeClr>
              </a:solidFill>
            </a:rPr>
            <a:t>  </a:t>
          </a:r>
          <a:r>
            <a:rPr lang="es-ES" sz="1400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22 DE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186718" y="3313116"/>
        <a:ext cx="2005969" cy="538120"/>
      </dsp:txXfrm>
    </dsp:sp>
    <dsp:sp modelId="{70077C84-73A3-403E-B59E-265CD4015589}">
      <dsp:nvSpPr>
        <dsp:cNvPr id="0" name=""/>
        <dsp:cNvSpPr/>
      </dsp:nvSpPr>
      <dsp:spPr>
        <a:xfrm rot="5400000">
          <a:off x="1067977" y="2869826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394473" y="3017684"/>
        <a:ext cx="974806" cy="1120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99BA-D380-47CC-ACA6-5741C38D4BC0}">
      <dsp:nvSpPr>
        <dsp:cNvPr id="0" name=""/>
        <dsp:cNvSpPr/>
      </dsp:nvSpPr>
      <dsp:spPr>
        <a:xfrm rot="5400000">
          <a:off x="2414476" y="105809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3°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AÑOS</a:t>
          </a:r>
          <a:endParaRPr lang="es-ES" sz="1800" b="1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2740972" y="253667"/>
        <a:ext cx="974806" cy="1120468"/>
      </dsp:txXfrm>
    </dsp:sp>
    <dsp:sp modelId="{53E51D61-9BAA-40AB-A8A1-C193D23F1873}">
      <dsp:nvSpPr>
        <dsp:cNvPr id="0" name=""/>
        <dsp:cNvSpPr/>
      </dsp:nvSpPr>
      <dsp:spPr>
        <a:xfrm>
          <a:off x="4176459" y="360042"/>
          <a:ext cx="1836968" cy="83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3">
                  <a:lumMod val="75000"/>
                </a:schemeClr>
              </a:solidFill>
              <a:effectLst/>
            </a:rPr>
            <a:t>    </a:t>
          </a: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effectLst/>
              <a:latin typeface="Cooper Black" panose="0208090404030B020404" pitchFamily="18" charset="0"/>
            </a:rPr>
            <a:t>07 DE SEPTIEMBRE</a:t>
          </a:r>
          <a:endParaRPr lang="es-ES" sz="1400" b="1" kern="1200" dirty="0">
            <a:solidFill>
              <a:schemeClr val="accent3">
                <a:lumMod val="75000"/>
              </a:schemeClr>
            </a:solidFill>
            <a:effectLst/>
            <a:latin typeface="Cooper Black" panose="0208090404030B020404" pitchFamily="18" charset="0"/>
          </a:endParaRPr>
        </a:p>
      </dsp:txBody>
      <dsp:txXfrm>
        <a:off x="4176459" y="360042"/>
        <a:ext cx="1836968" cy="831388"/>
      </dsp:txXfrm>
    </dsp:sp>
    <dsp:sp modelId="{C17EE915-67B9-41D3-B95C-26B77CCBE6E9}">
      <dsp:nvSpPr>
        <dsp:cNvPr id="0" name=""/>
        <dsp:cNvSpPr/>
      </dsp:nvSpPr>
      <dsp:spPr>
        <a:xfrm rot="5400000">
          <a:off x="902303" y="105809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228799" y="253667"/>
        <a:ext cx="974806" cy="1120468"/>
      </dsp:txXfrm>
    </dsp:sp>
    <dsp:sp modelId="{CF83D646-1EEE-4935-8B2E-37DD7E3B7BD2}">
      <dsp:nvSpPr>
        <dsp:cNvPr id="0" name=""/>
        <dsp:cNvSpPr/>
      </dsp:nvSpPr>
      <dsp:spPr>
        <a:xfrm rot="5400000">
          <a:off x="1622389" y="1473957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1°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1948885" y="1621815"/>
        <a:ext cx="974806" cy="1120468"/>
      </dsp:txXfrm>
    </dsp:sp>
    <dsp:sp modelId="{92C7937E-8A04-487B-A40C-9AA425601A9D}">
      <dsp:nvSpPr>
        <dsp:cNvPr id="0" name=""/>
        <dsp:cNvSpPr/>
      </dsp:nvSpPr>
      <dsp:spPr>
        <a:xfrm>
          <a:off x="0" y="1703641"/>
          <a:ext cx="2029003" cy="91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14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b="1" kern="1200" dirty="0">
            <a:solidFill>
              <a:schemeClr val="accent3">
                <a:lumMod val="75000"/>
              </a:schemeClr>
            </a:solidFill>
            <a:latin typeface="Cooper Black" panose="0208090404030B020404" pitchFamily="18" charset="0"/>
          </a:endParaRPr>
        </a:p>
      </dsp:txBody>
      <dsp:txXfrm>
        <a:off x="0" y="1703641"/>
        <a:ext cx="2029003" cy="916837"/>
      </dsp:txXfrm>
    </dsp:sp>
    <dsp:sp modelId="{0FFBE812-AE2B-48E5-8C14-E968344BEBB4}">
      <dsp:nvSpPr>
        <dsp:cNvPr id="0" name=""/>
        <dsp:cNvSpPr/>
      </dsp:nvSpPr>
      <dsp:spPr>
        <a:xfrm rot="5400000">
          <a:off x="3206561" y="1473957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533057" y="1621815"/>
        <a:ext cx="974806" cy="1120468"/>
      </dsp:txXfrm>
    </dsp:sp>
    <dsp:sp modelId="{0FD0DA08-74EC-483D-AF46-8F635E29DCC7}">
      <dsp:nvSpPr>
        <dsp:cNvPr id="0" name=""/>
        <dsp:cNvSpPr/>
      </dsp:nvSpPr>
      <dsp:spPr>
        <a:xfrm rot="5400000">
          <a:off x="2597456" y="2869826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2°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ooper Black" panose="0208090404030B020404" pitchFamily="18" charset="0"/>
            </a:rPr>
            <a:t> AÑOS</a:t>
          </a:r>
          <a:endParaRPr lang="es-ES" sz="1800" kern="1200" dirty="0">
            <a:solidFill>
              <a:schemeClr val="tx1"/>
            </a:solidFill>
            <a:latin typeface="Cooper Black" panose="0208090404030B020404" pitchFamily="18" charset="0"/>
          </a:endParaRPr>
        </a:p>
      </dsp:txBody>
      <dsp:txXfrm rot="-5400000">
        <a:off x="2923952" y="3017684"/>
        <a:ext cx="974806" cy="1120468"/>
      </dsp:txXfrm>
    </dsp:sp>
    <dsp:sp modelId="{C778237F-0AC3-43DE-A9D8-0023F28CED48}">
      <dsp:nvSpPr>
        <dsp:cNvPr id="0" name=""/>
        <dsp:cNvSpPr/>
      </dsp:nvSpPr>
      <dsp:spPr>
        <a:xfrm>
          <a:off x="4186718" y="3313116"/>
          <a:ext cx="2005969" cy="53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accent3">
                  <a:lumMod val="75000"/>
                </a:schemeClr>
              </a:solidFill>
            </a:rPr>
            <a:t>  </a:t>
          </a:r>
          <a:r>
            <a:rPr lang="es-ES" sz="1400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22 DE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rPr>
            <a:t>SEPTIEMBRE</a:t>
          </a:r>
          <a:endParaRPr lang="es-E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186718" y="3313116"/>
        <a:ext cx="2005969" cy="538120"/>
      </dsp:txXfrm>
    </dsp:sp>
    <dsp:sp modelId="{70077C84-73A3-403E-B59E-265CD4015589}">
      <dsp:nvSpPr>
        <dsp:cNvPr id="0" name=""/>
        <dsp:cNvSpPr/>
      </dsp:nvSpPr>
      <dsp:spPr>
        <a:xfrm rot="5400000">
          <a:off x="1067977" y="2869826"/>
          <a:ext cx="1627798" cy="141618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394473" y="3017684"/>
        <a:ext cx="974806" cy="1120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875F-2CC5-4B66-8A8C-D4C3BF39C31D}">
      <dsp:nvSpPr>
        <dsp:cNvPr id="0" name=""/>
        <dsp:cNvSpPr/>
      </dsp:nvSpPr>
      <dsp:spPr>
        <a:xfrm>
          <a:off x="1873638" y="1428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873638" y="1428"/>
        <a:ext cx="2736901" cy="248809"/>
      </dsp:txXfrm>
    </dsp:sp>
    <dsp:sp modelId="{CDBAD1A7-93FC-4A73-9CD4-E48EEEF6E3E3}">
      <dsp:nvSpPr>
        <dsp:cNvPr id="0" name=""/>
        <dsp:cNvSpPr/>
      </dsp:nvSpPr>
      <dsp:spPr>
        <a:xfrm>
          <a:off x="2016224" y="288032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98607-803C-4A1D-ACF6-B2DB645E243C}">
      <dsp:nvSpPr>
        <dsp:cNvPr id="0" name=""/>
        <dsp:cNvSpPr/>
      </dsp:nvSpPr>
      <dsp:spPr>
        <a:xfrm>
          <a:off x="2258324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20387-13CB-4255-AEFE-01EA3555A5D6}">
      <dsp:nvSpPr>
        <dsp:cNvPr id="0" name=""/>
        <dsp:cNvSpPr/>
      </dsp:nvSpPr>
      <dsp:spPr>
        <a:xfrm>
          <a:off x="2643315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12B72-8FDE-4755-8601-F928EAF868D5}">
      <dsp:nvSpPr>
        <dsp:cNvPr id="0" name=""/>
        <dsp:cNvSpPr/>
      </dsp:nvSpPr>
      <dsp:spPr>
        <a:xfrm>
          <a:off x="3028002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7CAA9-759F-4F1D-92CC-294A189CBC88}">
      <dsp:nvSpPr>
        <dsp:cNvPr id="0" name=""/>
        <dsp:cNvSpPr/>
      </dsp:nvSpPr>
      <dsp:spPr>
        <a:xfrm>
          <a:off x="3412993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2FC73-BAAF-49EB-84E8-A5E3885D77C4}">
      <dsp:nvSpPr>
        <dsp:cNvPr id="0" name=""/>
        <dsp:cNvSpPr/>
      </dsp:nvSpPr>
      <dsp:spPr>
        <a:xfrm>
          <a:off x="3797680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3D95-EB49-44AA-8F81-6731B5A2E49D}">
      <dsp:nvSpPr>
        <dsp:cNvPr id="0" name=""/>
        <dsp:cNvSpPr/>
      </dsp:nvSpPr>
      <dsp:spPr>
        <a:xfrm>
          <a:off x="4182670" y="250238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AAA44-662F-44D3-A38B-189A379C1E20}">
      <dsp:nvSpPr>
        <dsp:cNvPr id="0" name=""/>
        <dsp:cNvSpPr/>
      </dsp:nvSpPr>
      <dsp:spPr>
        <a:xfrm>
          <a:off x="1856531" y="330638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Sensibilización y Comunicación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856531" y="330638"/>
        <a:ext cx="2772481" cy="405466"/>
      </dsp:txXfrm>
    </dsp:sp>
    <dsp:sp modelId="{B5B1E0E4-B20D-4828-9A89-B319E6A02AB1}">
      <dsp:nvSpPr>
        <dsp:cNvPr id="0" name=""/>
        <dsp:cNvSpPr/>
      </dsp:nvSpPr>
      <dsp:spPr>
        <a:xfrm>
          <a:off x="1873638" y="800234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3638" y="800234"/>
        <a:ext cx="2736901" cy="248809"/>
      </dsp:txXfrm>
    </dsp:sp>
    <dsp:sp modelId="{C23BCF93-C1E4-431C-8F71-2196D1B0F854}">
      <dsp:nvSpPr>
        <dsp:cNvPr id="0" name=""/>
        <dsp:cNvSpPr/>
      </dsp:nvSpPr>
      <dsp:spPr>
        <a:xfrm>
          <a:off x="1873638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7D545-0DE9-419C-BA03-FC0D76CEE32D}">
      <dsp:nvSpPr>
        <dsp:cNvPr id="0" name=""/>
        <dsp:cNvSpPr/>
      </dsp:nvSpPr>
      <dsp:spPr>
        <a:xfrm>
          <a:off x="2258324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4B634-AE63-4076-88E3-BFCE31F07FDB}">
      <dsp:nvSpPr>
        <dsp:cNvPr id="0" name=""/>
        <dsp:cNvSpPr/>
      </dsp:nvSpPr>
      <dsp:spPr>
        <a:xfrm>
          <a:off x="2643315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E3E7-2027-44F2-BC29-79E49B032FA4}">
      <dsp:nvSpPr>
        <dsp:cNvPr id="0" name=""/>
        <dsp:cNvSpPr/>
      </dsp:nvSpPr>
      <dsp:spPr>
        <a:xfrm>
          <a:off x="3028002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5FEE4-59AE-40BD-9E4E-895C1C890B17}">
      <dsp:nvSpPr>
        <dsp:cNvPr id="0" name=""/>
        <dsp:cNvSpPr/>
      </dsp:nvSpPr>
      <dsp:spPr>
        <a:xfrm>
          <a:off x="3412993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EEBD4-5DDF-4C9F-8443-92769C4654B9}">
      <dsp:nvSpPr>
        <dsp:cNvPr id="0" name=""/>
        <dsp:cNvSpPr/>
      </dsp:nvSpPr>
      <dsp:spPr>
        <a:xfrm>
          <a:off x="3797680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298DB-9E34-44CD-BC1B-61C93E9031E1}">
      <dsp:nvSpPr>
        <dsp:cNvPr id="0" name=""/>
        <dsp:cNvSpPr/>
      </dsp:nvSpPr>
      <dsp:spPr>
        <a:xfrm>
          <a:off x="4182670" y="1049043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3EF82-4B05-41BD-ACD6-7A8373B6574A}">
      <dsp:nvSpPr>
        <dsp:cNvPr id="0" name=""/>
        <dsp:cNvSpPr/>
      </dsp:nvSpPr>
      <dsp:spPr>
        <a:xfrm>
          <a:off x="1790214" y="1122368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Corresponsabilidad de la Familia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790214" y="1122368"/>
        <a:ext cx="2772481" cy="405466"/>
      </dsp:txXfrm>
    </dsp:sp>
    <dsp:sp modelId="{A7D54048-D02C-4F67-93CD-627083D0EAB3}">
      <dsp:nvSpPr>
        <dsp:cNvPr id="0" name=""/>
        <dsp:cNvSpPr/>
      </dsp:nvSpPr>
      <dsp:spPr>
        <a:xfrm>
          <a:off x="1873638" y="1599039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3638" y="1599039"/>
        <a:ext cx="2736901" cy="248809"/>
      </dsp:txXfrm>
    </dsp:sp>
    <dsp:sp modelId="{1ECA04E6-7DC1-440B-9145-3C58B67EAE28}">
      <dsp:nvSpPr>
        <dsp:cNvPr id="0" name=""/>
        <dsp:cNvSpPr/>
      </dsp:nvSpPr>
      <dsp:spPr>
        <a:xfrm>
          <a:off x="1873638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0D4C5-A209-4CB9-A287-E59BA8806054}">
      <dsp:nvSpPr>
        <dsp:cNvPr id="0" name=""/>
        <dsp:cNvSpPr/>
      </dsp:nvSpPr>
      <dsp:spPr>
        <a:xfrm>
          <a:off x="2258324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B635-B591-42FA-AA3D-0206B1850CF5}">
      <dsp:nvSpPr>
        <dsp:cNvPr id="0" name=""/>
        <dsp:cNvSpPr/>
      </dsp:nvSpPr>
      <dsp:spPr>
        <a:xfrm>
          <a:off x="2643315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54797-AD96-4189-814F-6243CD377408}">
      <dsp:nvSpPr>
        <dsp:cNvPr id="0" name=""/>
        <dsp:cNvSpPr/>
      </dsp:nvSpPr>
      <dsp:spPr>
        <a:xfrm>
          <a:off x="3028002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6F10-1D78-4C2E-A20C-6AA4E17530B5}">
      <dsp:nvSpPr>
        <dsp:cNvPr id="0" name=""/>
        <dsp:cNvSpPr/>
      </dsp:nvSpPr>
      <dsp:spPr>
        <a:xfrm>
          <a:off x="3412993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EEA0-41D5-4737-80AB-E204EE93409C}">
      <dsp:nvSpPr>
        <dsp:cNvPr id="0" name=""/>
        <dsp:cNvSpPr/>
      </dsp:nvSpPr>
      <dsp:spPr>
        <a:xfrm>
          <a:off x="3797680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64D05-EA35-4263-B4D1-8A4A78D3271F}">
      <dsp:nvSpPr>
        <dsp:cNvPr id="0" name=""/>
        <dsp:cNvSpPr/>
      </dsp:nvSpPr>
      <dsp:spPr>
        <a:xfrm>
          <a:off x="4182670" y="1847849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CE6F-2BE5-478C-AF49-FB4203E05846}">
      <dsp:nvSpPr>
        <dsp:cNvPr id="0" name=""/>
        <dsp:cNvSpPr/>
      </dsp:nvSpPr>
      <dsp:spPr>
        <a:xfrm>
          <a:off x="1873638" y="1898532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Espacio de aislamiento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873638" y="1898532"/>
        <a:ext cx="2772481" cy="405466"/>
      </dsp:txXfrm>
    </dsp:sp>
    <dsp:sp modelId="{DEAE5474-5686-4FE9-89C1-F48A175C0F7B}">
      <dsp:nvSpPr>
        <dsp:cNvPr id="0" name=""/>
        <dsp:cNvSpPr/>
      </dsp:nvSpPr>
      <dsp:spPr>
        <a:xfrm>
          <a:off x="1873638" y="2397845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3638" y="2397845"/>
        <a:ext cx="2736901" cy="248809"/>
      </dsp:txXfrm>
    </dsp:sp>
    <dsp:sp modelId="{8C5D2197-057E-4559-A963-01EDCEB352B3}">
      <dsp:nvSpPr>
        <dsp:cNvPr id="0" name=""/>
        <dsp:cNvSpPr/>
      </dsp:nvSpPr>
      <dsp:spPr>
        <a:xfrm>
          <a:off x="1873638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C0D25-635E-4381-8D77-F137532FAC9C}">
      <dsp:nvSpPr>
        <dsp:cNvPr id="0" name=""/>
        <dsp:cNvSpPr/>
      </dsp:nvSpPr>
      <dsp:spPr>
        <a:xfrm>
          <a:off x="2258324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6434D-AE9B-4BD2-928A-FF7DA4799861}">
      <dsp:nvSpPr>
        <dsp:cNvPr id="0" name=""/>
        <dsp:cNvSpPr/>
      </dsp:nvSpPr>
      <dsp:spPr>
        <a:xfrm>
          <a:off x="2643315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4750D-5889-4D0F-AB03-DFDDBA49F3C6}">
      <dsp:nvSpPr>
        <dsp:cNvPr id="0" name=""/>
        <dsp:cNvSpPr/>
      </dsp:nvSpPr>
      <dsp:spPr>
        <a:xfrm>
          <a:off x="3028002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82E4-B84B-42FC-A024-B337474346E0}">
      <dsp:nvSpPr>
        <dsp:cNvPr id="0" name=""/>
        <dsp:cNvSpPr/>
      </dsp:nvSpPr>
      <dsp:spPr>
        <a:xfrm>
          <a:off x="3412993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4850C-AE76-4B9D-A6F9-E65CF695BB7D}">
      <dsp:nvSpPr>
        <dsp:cNvPr id="0" name=""/>
        <dsp:cNvSpPr/>
      </dsp:nvSpPr>
      <dsp:spPr>
        <a:xfrm>
          <a:off x="3797680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E8B84-2BEE-47A7-A417-FD05248B089E}">
      <dsp:nvSpPr>
        <dsp:cNvPr id="0" name=""/>
        <dsp:cNvSpPr/>
      </dsp:nvSpPr>
      <dsp:spPr>
        <a:xfrm>
          <a:off x="4182670" y="2646654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B7B56-21F9-4264-85D0-7C551C86669A}">
      <dsp:nvSpPr>
        <dsp:cNvPr id="0" name=""/>
        <dsp:cNvSpPr/>
      </dsp:nvSpPr>
      <dsp:spPr>
        <a:xfrm>
          <a:off x="1873638" y="2697337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Capacitación en </a:t>
          </a:r>
          <a:r>
            <a:rPr lang="es-ES" sz="1200" b="1" kern="1200" dirty="0" err="1" smtClean="0">
              <a:latin typeface="Arial Black" panose="020B0A04020102020204" pitchFamily="34" charset="0"/>
            </a:rPr>
            <a:t>Flujograma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873638" y="2697337"/>
        <a:ext cx="2772481" cy="405466"/>
      </dsp:txXfrm>
    </dsp:sp>
    <dsp:sp modelId="{60646BA8-3714-4480-AC13-9A01336D2D63}">
      <dsp:nvSpPr>
        <dsp:cNvPr id="0" name=""/>
        <dsp:cNvSpPr/>
      </dsp:nvSpPr>
      <dsp:spPr>
        <a:xfrm>
          <a:off x="1873638" y="3196650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3638" y="3196650"/>
        <a:ext cx="2736901" cy="248809"/>
      </dsp:txXfrm>
    </dsp:sp>
    <dsp:sp modelId="{F5C8D3A3-3A60-49C7-83C5-E47C0E218A04}">
      <dsp:nvSpPr>
        <dsp:cNvPr id="0" name=""/>
        <dsp:cNvSpPr/>
      </dsp:nvSpPr>
      <dsp:spPr>
        <a:xfrm>
          <a:off x="1873638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7775-F4C5-46B0-8DD5-2963A5882F44}">
      <dsp:nvSpPr>
        <dsp:cNvPr id="0" name=""/>
        <dsp:cNvSpPr/>
      </dsp:nvSpPr>
      <dsp:spPr>
        <a:xfrm>
          <a:off x="2258324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9E669-DB42-4F8C-A013-6C8CCDAA6E55}">
      <dsp:nvSpPr>
        <dsp:cNvPr id="0" name=""/>
        <dsp:cNvSpPr/>
      </dsp:nvSpPr>
      <dsp:spPr>
        <a:xfrm>
          <a:off x="2643315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8185B-1D1F-4054-AFD8-696D5FF66FA9}">
      <dsp:nvSpPr>
        <dsp:cNvPr id="0" name=""/>
        <dsp:cNvSpPr/>
      </dsp:nvSpPr>
      <dsp:spPr>
        <a:xfrm>
          <a:off x="3028002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0F48-5990-4E8E-9EA7-F7054A91D1E7}">
      <dsp:nvSpPr>
        <dsp:cNvPr id="0" name=""/>
        <dsp:cNvSpPr/>
      </dsp:nvSpPr>
      <dsp:spPr>
        <a:xfrm>
          <a:off x="3412993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61DB7-033F-4F28-B286-8CE95B6025B5}">
      <dsp:nvSpPr>
        <dsp:cNvPr id="0" name=""/>
        <dsp:cNvSpPr/>
      </dsp:nvSpPr>
      <dsp:spPr>
        <a:xfrm>
          <a:off x="3797680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2FC97-844A-4C55-A099-83DA4E0AFD1A}">
      <dsp:nvSpPr>
        <dsp:cNvPr id="0" name=""/>
        <dsp:cNvSpPr/>
      </dsp:nvSpPr>
      <dsp:spPr>
        <a:xfrm>
          <a:off x="4182670" y="3445460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E9761-4C25-4CE4-91F6-85874AC22FF0}">
      <dsp:nvSpPr>
        <dsp:cNvPr id="0" name=""/>
        <dsp:cNvSpPr/>
      </dsp:nvSpPr>
      <dsp:spPr>
        <a:xfrm>
          <a:off x="1873638" y="3496143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Privacidad y confidencialidad de la información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873638" y="3496143"/>
        <a:ext cx="2772481" cy="405466"/>
      </dsp:txXfrm>
    </dsp:sp>
    <dsp:sp modelId="{63E8A873-8502-4A9D-9397-09C6333D69A3}">
      <dsp:nvSpPr>
        <dsp:cNvPr id="0" name=""/>
        <dsp:cNvSpPr/>
      </dsp:nvSpPr>
      <dsp:spPr>
        <a:xfrm>
          <a:off x="1873638" y="3995456"/>
          <a:ext cx="2736901" cy="24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3638" y="3995456"/>
        <a:ext cx="2736901" cy="248809"/>
      </dsp:txXfrm>
    </dsp:sp>
    <dsp:sp modelId="{09AB4169-4B60-4CA7-9734-0DA8B4E21ACB}">
      <dsp:nvSpPr>
        <dsp:cNvPr id="0" name=""/>
        <dsp:cNvSpPr/>
      </dsp:nvSpPr>
      <dsp:spPr>
        <a:xfrm>
          <a:off x="1873638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3535-25AF-4710-9C69-B8AC76EFCBE5}">
      <dsp:nvSpPr>
        <dsp:cNvPr id="0" name=""/>
        <dsp:cNvSpPr/>
      </dsp:nvSpPr>
      <dsp:spPr>
        <a:xfrm>
          <a:off x="2258324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C164D-FA5A-4B6B-B2FB-95E8BD459DE2}">
      <dsp:nvSpPr>
        <dsp:cNvPr id="0" name=""/>
        <dsp:cNvSpPr/>
      </dsp:nvSpPr>
      <dsp:spPr>
        <a:xfrm>
          <a:off x="2643315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B14A6-2143-4E09-9C59-412989B21AA3}">
      <dsp:nvSpPr>
        <dsp:cNvPr id="0" name=""/>
        <dsp:cNvSpPr/>
      </dsp:nvSpPr>
      <dsp:spPr>
        <a:xfrm>
          <a:off x="3028002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1A916-32B3-4225-9E5C-E7920C1DE2A7}">
      <dsp:nvSpPr>
        <dsp:cNvPr id="0" name=""/>
        <dsp:cNvSpPr/>
      </dsp:nvSpPr>
      <dsp:spPr>
        <a:xfrm>
          <a:off x="3412993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D3ECF-887B-43D6-8C62-85DE86611482}">
      <dsp:nvSpPr>
        <dsp:cNvPr id="0" name=""/>
        <dsp:cNvSpPr/>
      </dsp:nvSpPr>
      <dsp:spPr>
        <a:xfrm>
          <a:off x="3797680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AF1AF-73B6-40D2-A6BE-981E60EA2198}">
      <dsp:nvSpPr>
        <dsp:cNvPr id="0" name=""/>
        <dsp:cNvSpPr/>
      </dsp:nvSpPr>
      <dsp:spPr>
        <a:xfrm>
          <a:off x="4182670" y="4244265"/>
          <a:ext cx="640435" cy="50683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9368-A5C3-4ECC-944F-57FAB7B35306}">
      <dsp:nvSpPr>
        <dsp:cNvPr id="0" name=""/>
        <dsp:cNvSpPr/>
      </dsp:nvSpPr>
      <dsp:spPr>
        <a:xfrm>
          <a:off x="1856531" y="4222978"/>
          <a:ext cx="2772481" cy="40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anose="020B0A04020102020204" pitchFamily="34" charset="0"/>
            </a:rPr>
            <a:t>No </a:t>
          </a:r>
          <a:r>
            <a:rPr lang="es-ES" sz="1200" b="1" kern="1200" dirty="0" err="1" smtClean="0">
              <a:latin typeface="Arial Black" panose="020B0A04020102020204" pitchFamily="34" charset="0"/>
            </a:rPr>
            <a:t>presencialidad</a:t>
          </a:r>
          <a:r>
            <a:rPr lang="es-ES" sz="1200" b="1" kern="1200" dirty="0" smtClean="0">
              <a:latin typeface="Arial Black" panose="020B0A04020102020204" pitchFamily="34" charset="0"/>
            </a:rPr>
            <a:t> de los Estudiantes por razones de salud y particulares</a:t>
          </a:r>
          <a:endParaRPr lang="es-ES" sz="1200" b="1" kern="1200" dirty="0">
            <a:latin typeface="Arial Black" panose="020B0A04020102020204" pitchFamily="34" charset="0"/>
          </a:endParaRPr>
        </a:p>
      </dsp:txBody>
      <dsp:txXfrm>
        <a:off x="1856531" y="4222978"/>
        <a:ext cx="2772481" cy="405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5C92-4DEE-462B-A5D2-ED7E7043A627}">
      <dsp:nvSpPr>
        <dsp:cNvPr id="0" name=""/>
        <dsp:cNvSpPr/>
      </dsp:nvSpPr>
      <dsp:spPr>
        <a:xfrm>
          <a:off x="0" y="38705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Distanciamiento  de 1,5 </a:t>
          </a:r>
          <a:r>
            <a:rPr lang="es-ES" sz="1900" kern="1200" dirty="0" err="1" smtClean="0"/>
            <a:t>mts</a:t>
          </a:r>
          <a:r>
            <a:rPr lang="es-ES" sz="1900" kern="1200" dirty="0" smtClean="0"/>
            <a:t>.</a:t>
          </a:r>
          <a:endParaRPr lang="es-ES" sz="1900" kern="1200" dirty="0"/>
        </a:p>
      </dsp:txBody>
      <dsp:txXfrm>
        <a:off x="0" y="387053"/>
        <a:ext cx="2174071" cy="1304442"/>
      </dsp:txXfrm>
    </dsp:sp>
    <dsp:sp modelId="{5BFF4454-45D5-4EEE-9885-9AC1CA0C02C5}">
      <dsp:nvSpPr>
        <dsp:cNvPr id="0" name=""/>
        <dsp:cNvSpPr/>
      </dsp:nvSpPr>
      <dsp:spPr>
        <a:xfrm>
          <a:off x="2391478" y="38705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Uso permanente y correcto de tapaboca</a:t>
          </a:r>
          <a:endParaRPr lang="es-ES" sz="1900" kern="1200" dirty="0"/>
        </a:p>
      </dsp:txBody>
      <dsp:txXfrm>
        <a:off x="2391478" y="387053"/>
        <a:ext cx="2174071" cy="1304442"/>
      </dsp:txXfrm>
    </dsp:sp>
    <dsp:sp modelId="{341D474D-7E37-4869-88C0-4298527DCB4D}">
      <dsp:nvSpPr>
        <dsp:cNvPr id="0" name=""/>
        <dsp:cNvSpPr/>
      </dsp:nvSpPr>
      <dsp:spPr>
        <a:xfrm>
          <a:off x="4782956" y="38705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Lavado frecuente de manos</a:t>
          </a:r>
          <a:endParaRPr lang="es-ES" sz="1900" kern="1200" dirty="0"/>
        </a:p>
      </dsp:txBody>
      <dsp:txXfrm>
        <a:off x="4782956" y="387053"/>
        <a:ext cx="2174071" cy="1304442"/>
      </dsp:txXfrm>
    </dsp:sp>
    <dsp:sp modelId="{4A1DB2FA-AC35-47E2-9D3E-9B5011BC5DE5}">
      <dsp:nvSpPr>
        <dsp:cNvPr id="0" name=""/>
        <dsp:cNvSpPr/>
      </dsp:nvSpPr>
      <dsp:spPr>
        <a:xfrm>
          <a:off x="0" y="190890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Ventilación del aula</a:t>
          </a:r>
          <a:endParaRPr lang="es-ES" sz="19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0" y="1908903"/>
        <a:ext cx="2174071" cy="1304442"/>
      </dsp:txXfrm>
    </dsp:sp>
    <dsp:sp modelId="{D7D4D38B-9C70-4902-AA11-5E8959F5F5B4}">
      <dsp:nvSpPr>
        <dsp:cNvPr id="0" name=""/>
        <dsp:cNvSpPr/>
      </dsp:nvSpPr>
      <dsp:spPr>
        <a:xfrm>
          <a:off x="2391478" y="190890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Evitar contacto físico</a:t>
          </a:r>
          <a:endParaRPr lang="es-ES" sz="19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2391478" y="1908903"/>
        <a:ext cx="2174071" cy="1304442"/>
      </dsp:txXfrm>
    </dsp:sp>
    <dsp:sp modelId="{F1FC9DF3-0A0B-4F4E-B88C-4BF348343775}">
      <dsp:nvSpPr>
        <dsp:cNvPr id="0" name=""/>
        <dsp:cNvSpPr/>
      </dsp:nvSpPr>
      <dsp:spPr>
        <a:xfrm>
          <a:off x="4782956" y="1908903"/>
          <a:ext cx="2174071" cy="130444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Respetar Distanciamiento Social o Burbuja</a:t>
          </a:r>
          <a:endParaRPr lang="es-ES" sz="1900" kern="1200" dirty="0"/>
        </a:p>
      </dsp:txBody>
      <dsp:txXfrm>
        <a:off x="4782956" y="1908903"/>
        <a:ext cx="2174071" cy="1304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C28E0-96A9-4194-9845-C6623472E70B}">
      <dsp:nvSpPr>
        <dsp:cNvPr id="0" name=""/>
        <dsp:cNvSpPr/>
      </dsp:nvSpPr>
      <dsp:spPr>
        <a:xfrm rot="21300000">
          <a:off x="18706" y="1423576"/>
          <a:ext cx="6058586" cy="69379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74095-D153-4D42-A156-C5B4D66A92C9}">
      <dsp:nvSpPr>
        <dsp:cNvPr id="0" name=""/>
        <dsp:cNvSpPr/>
      </dsp:nvSpPr>
      <dsp:spPr>
        <a:xfrm>
          <a:off x="731520" y="177047"/>
          <a:ext cx="1828800" cy="141638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BA70E-B6E7-4E10-849E-C4E13E3A2E0A}">
      <dsp:nvSpPr>
        <dsp:cNvPr id="0" name=""/>
        <dsp:cNvSpPr/>
      </dsp:nvSpPr>
      <dsp:spPr>
        <a:xfrm>
          <a:off x="3230880" y="0"/>
          <a:ext cx="1950720" cy="148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AGRUPAMIENTO POR DISTANCIAMIENTO SOCIAL</a:t>
          </a:r>
          <a:endParaRPr lang="es-ES" sz="1700" kern="1200" dirty="0"/>
        </a:p>
      </dsp:txBody>
      <dsp:txXfrm>
        <a:off x="3230880" y="0"/>
        <a:ext cx="1950720" cy="1487199"/>
      </dsp:txXfrm>
    </dsp:sp>
    <dsp:sp modelId="{29C3C133-C095-49D9-99C4-B6E2948D1E72}">
      <dsp:nvSpPr>
        <dsp:cNvPr id="0" name=""/>
        <dsp:cNvSpPr/>
      </dsp:nvSpPr>
      <dsp:spPr>
        <a:xfrm>
          <a:off x="3535680" y="1947523"/>
          <a:ext cx="1828800" cy="1416380"/>
        </a:xfrm>
        <a:prstGeom prst="upArrow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4A4F4-5019-4C88-94F2-0D5DBED5C605}">
      <dsp:nvSpPr>
        <dsp:cNvPr id="0" name=""/>
        <dsp:cNvSpPr/>
      </dsp:nvSpPr>
      <dsp:spPr>
        <a:xfrm>
          <a:off x="914400" y="2053752"/>
          <a:ext cx="1950720" cy="148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AULA BURBUJA</a:t>
          </a:r>
          <a:endParaRPr lang="es-ES" sz="1700" kern="1200" dirty="0"/>
        </a:p>
      </dsp:txBody>
      <dsp:txXfrm>
        <a:off x="914400" y="2053752"/>
        <a:ext cx="1950720" cy="1487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5C92-4DEE-462B-A5D2-ED7E7043A627}">
      <dsp:nvSpPr>
        <dsp:cNvPr id="0" name=""/>
        <dsp:cNvSpPr/>
      </dsp:nvSpPr>
      <dsp:spPr>
        <a:xfrm>
          <a:off x="462356" y="1617"/>
          <a:ext cx="2988613" cy="1793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Realizar la limpieza de sanitarios antes del inicio del turno,  posterior a cada turno, antes y después de cada recreo</a:t>
          </a:r>
          <a:endParaRPr lang="es-ES" sz="1700" kern="1200" dirty="0"/>
        </a:p>
      </dsp:txBody>
      <dsp:txXfrm>
        <a:off x="462356" y="1617"/>
        <a:ext cx="2988613" cy="1793167"/>
      </dsp:txXfrm>
    </dsp:sp>
    <dsp:sp modelId="{5BFF4454-45D5-4EEE-9885-9AC1CA0C02C5}">
      <dsp:nvSpPr>
        <dsp:cNvPr id="0" name=""/>
        <dsp:cNvSpPr/>
      </dsp:nvSpPr>
      <dsp:spPr>
        <a:xfrm>
          <a:off x="3749830" y="1617"/>
          <a:ext cx="2988613" cy="1793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u="sng" kern="1200" dirty="0" smtClean="0"/>
            <a:t>Evitar la concurrencia simultánea de estudiantes</a:t>
          </a:r>
          <a:r>
            <a:rPr lang="es-ES" sz="1700" kern="1200" dirty="0" smtClean="0"/>
            <a:t> a los sanitarios.</a:t>
          </a:r>
          <a:endParaRPr lang="es-ES" sz="1700" kern="1200" dirty="0"/>
        </a:p>
      </dsp:txBody>
      <dsp:txXfrm>
        <a:off x="3749830" y="1617"/>
        <a:ext cx="2988613" cy="1793167"/>
      </dsp:txXfrm>
    </dsp:sp>
    <dsp:sp modelId="{341D474D-7E37-4869-88C0-4298527DCB4D}">
      <dsp:nvSpPr>
        <dsp:cNvPr id="0" name=""/>
        <dsp:cNvSpPr/>
      </dsp:nvSpPr>
      <dsp:spPr>
        <a:xfrm>
          <a:off x="462356" y="2093646"/>
          <a:ext cx="2988613" cy="1793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Respetar en el sanitario el distanciamiento establecido, uso de tapaboca, higiene de mano antes y después del uso del mismo, haciendo uso del kit otorgado por el Ministerio de Educación de la Provincia.</a:t>
          </a:r>
          <a:endParaRPr lang="es-ES" sz="1700" kern="1200" dirty="0"/>
        </a:p>
      </dsp:txBody>
      <dsp:txXfrm>
        <a:off x="462356" y="2093646"/>
        <a:ext cx="2988613" cy="1793167"/>
      </dsp:txXfrm>
    </dsp:sp>
    <dsp:sp modelId="{4A1DB2FA-AC35-47E2-9D3E-9B5011BC5DE5}">
      <dsp:nvSpPr>
        <dsp:cNvPr id="0" name=""/>
        <dsp:cNvSpPr/>
      </dsp:nvSpPr>
      <dsp:spPr>
        <a:xfrm>
          <a:off x="3749830" y="2093646"/>
          <a:ext cx="2988613" cy="1793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Retornar, después del uso del sanitario, directamente al aula y/o recreo.</a:t>
          </a:r>
          <a:endParaRPr lang="es-ES" sz="1700" kern="1200" dirty="0"/>
        </a:p>
      </dsp:txBody>
      <dsp:txXfrm>
        <a:off x="3749830" y="2093646"/>
        <a:ext cx="2988613" cy="1793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A9F757-0C5C-4567-96F1-705FDE620659}" type="datetimeFigureOut">
              <a:rPr lang="es-AR" smtClean="0"/>
              <a:t>04/08/2020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B32CA5-35D5-4403-8F1F-95FE489ACE5F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696743" cy="33123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sz="3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PLAN JURISDICCIONAL DE RETORNO A CLASES PRESENCIALES EN TODOS LOS NIVELES Y MODALIDADES DEL SISTEMA EDUCATIVO DE SAN JUAN</a:t>
            </a:r>
          </a:p>
        </p:txBody>
      </p:sp>
      <p:sp>
        <p:nvSpPr>
          <p:cNvPr id="5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1403648" y="4941168"/>
            <a:ext cx="6480720" cy="574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2000" b="1" dirty="0"/>
              <a:t>EDUCACIÓN PÚBLICA DE GESTIÓN ESTATAL Y PRIVADA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914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99230" y="980728"/>
            <a:ext cx="6858000" cy="1015663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EN MODALIDAD VIRTUAL Y/O PRESENCIAL</a:t>
            </a:r>
          </a:p>
          <a:p>
            <a:pPr algn="ctr"/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331640" y="2313296"/>
            <a:ext cx="1692000" cy="797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 smtClean="0">
                <a:latin typeface="Cooper Black" panose="0208090404030B020404" pitchFamily="18" charset="0"/>
              </a:rPr>
              <a:t>LOS ESTUDIANTES PUEDEN</a:t>
            </a:r>
            <a:endParaRPr lang="es-ES" sz="1400" dirty="0">
              <a:latin typeface="Cooper Black" panose="0208090404030B020404" pitchFamily="18" charset="0"/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707904" y="2276872"/>
            <a:ext cx="1692000" cy="797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 smtClean="0">
                <a:latin typeface="Cooper Black" panose="0208090404030B020404" pitchFamily="18" charset="0"/>
              </a:rPr>
              <a:t>LOS ESTUDIANTES PUEDEN</a:t>
            </a:r>
            <a:endParaRPr lang="es-ES" sz="1400" dirty="0">
              <a:latin typeface="Cooper Black" panose="0208090404030B020404" pitchFamily="18" charset="0"/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6156176" y="2325969"/>
            <a:ext cx="1692000" cy="797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 smtClean="0">
                <a:latin typeface="Cooper Black" panose="0208090404030B020404" pitchFamily="18" charset="0"/>
              </a:rPr>
              <a:t>LOS ESTUDIANTES PUEDEN</a:t>
            </a:r>
            <a:endParaRPr lang="es-ES" sz="1400" dirty="0">
              <a:latin typeface="Cooper Black" panose="0208090404030B020404" pitchFamily="18" charset="0"/>
            </a:endParaRPr>
          </a:p>
        </p:txBody>
      </p:sp>
      <p:sp>
        <p:nvSpPr>
          <p:cNvPr id="6" name="4 Subtítulo"/>
          <p:cNvSpPr txBox="1">
            <a:spLocks/>
          </p:cNvSpPr>
          <p:nvPr/>
        </p:nvSpPr>
        <p:spPr>
          <a:xfrm>
            <a:off x="924690" y="3276576"/>
            <a:ext cx="2279158" cy="20246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 smtClean="0">
                <a:latin typeface="Cooper Black" panose="0208090404030B020404" pitchFamily="18" charset="0"/>
              </a:rPr>
              <a:t>Rendir exámenes de los espacios curriculares pendientes del turno febrero-marzo.</a:t>
            </a:r>
          </a:p>
          <a:p>
            <a:pPr algn="just"/>
            <a:endParaRPr lang="es-ES" dirty="0"/>
          </a:p>
        </p:txBody>
      </p:sp>
      <p:sp>
        <p:nvSpPr>
          <p:cNvPr id="7" name="4 Subtítulo"/>
          <p:cNvSpPr txBox="1">
            <a:spLocks/>
          </p:cNvSpPr>
          <p:nvPr/>
        </p:nvSpPr>
        <p:spPr>
          <a:xfrm>
            <a:off x="3203848" y="3144821"/>
            <a:ext cx="2592288" cy="32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/>
            <a:r>
              <a:rPr lang="es-ES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       Rendir </a:t>
            </a:r>
            <a:r>
              <a:rPr lang="es-ES" b="1" dirty="0">
                <a:solidFill>
                  <a:schemeClr val="tx1"/>
                </a:solidFill>
                <a:latin typeface="Cooper Black" panose="0208090404030B020404" pitchFamily="18" charset="0"/>
              </a:rPr>
              <a:t>exámenes de los espacios curriculares del 1º cuatrimestre 2020 y de otros años de las carreras, en las mesas de exámenes del turno previsto al finalizar el receso escolar de invierno.</a:t>
            </a:r>
          </a:p>
          <a:p>
            <a:endParaRPr lang="es-ES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865696" y="3202170"/>
            <a:ext cx="2378711" cy="265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s-ES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Finalizar con la figura de condicionalidad con la que cursaron los espacios curriculares del primer cuatrimestre del 2020.</a:t>
            </a:r>
          </a:p>
          <a:p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5445224"/>
            <a:ext cx="19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SUGERIMOS PRESENCIALIDAD</a:t>
            </a:r>
            <a:endParaRPr lang="es-AR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979712" y="5019232"/>
            <a:ext cx="0" cy="4211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2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1760" y="2852935"/>
            <a:ext cx="43204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CRONOGRAMA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0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74495823"/>
              </p:ext>
            </p:extLst>
          </p:nvPr>
        </p:nvGraphicFramePr>
        <p:xfrm>
          <a:off x="1259632" y="1268760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43608" y="764704"/>
            <a:ext cx="7056784" cy="33855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600" dirty="0" smtClean="0">
                <a:latin typeface="Cooper Black" panose="0208090404030B020404" pitchFamily="18" charset="0"/>
              </a:rPr>
              <a:t>ACCIONES PREVIAS A LA REAPERTURA. Resol 3401 –ME- 2020</a:t>
            </a:r>
            <a:endParaRPr lang="es-AR" sz="1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764704"/>
            <a:ext cx="7056784" cy="33855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600" dirty="0" smtClean="0">
                <a:latin typeface="Cooper Black" panose="0208090404030B020404" pitchFamily="18" charset="0"/>
              </a:rPr>
              <a:t>ACCIONES DURANTE LA REAPERTURA. Resol 3401 –ME- 2020</a:t>
            </a:r>
            <a:endParaRPr lang="es-AR" sz="1600" dirty="0">
              <a:latin typeface="Cooper Black" panose="0208090404030B0204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844824"/>
            <a:ext cx="7056784" cy="39703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ooper Black" panose="0208090404030B020404" pitchFamily="18" charset="0"/>
              </a:rPr>
              <a:t>I- HIGIENE DEL EDIFICIO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ooper Black" panose="0208090404030B020404" pitchFamily="18" charset="0"/>
              </a:rPr>
              <a:t>II- INGRESO Y EGRESO A LOS 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s-AR" sz="2400" dirty="0">
                <a:latin typeface="Cooper Black" panose="0208090404030B020404" pitchFamily="18" charset="0"/>
              </a:rPr>
              <a:t> </a:t>
            </a:r>
            <a:r>
              <a:rPr lang="es-AR" sz="2400" dirty="0" smtClean="0">
                <a:latin typeface="Cooper Black" panose="0208090404030B020404" pitchFamily="18" charset="0"/>
              </a:rPr>
              <a:t>        ESTABLECIMIENTOS ESCOLARES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ooper Black" panose="0208090404030B020404" pitchFamily="18" charset="0"/>
              </a:rPr>
              <a:t>III- PERMANENCIA EN LAS AULAS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ooper Black" panose="0208090404030B020404" pitchFamily="18" charset="0"/>
              </a:rPr>
              <a:t>IV- USO DE SANITARIOS DURANTE LA   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s-AR" sz="2400" dirty="0">
                <a:latin typeface="Cooper Black" panose="0208090404030B020404" pitchFamily="18" charset="0"/>
              </a:rPr>
              <a:t> </a:t>
            </a:r>
            <a:r>
              <a:rPr lang="es-AR" sz="2400" dirty="0" smtClean="0">
                <a:latin typeface="Cooper Black" panose="0208090404030B020404" pitchFamily="18" charset="0"/>
              </a:rPr>
              <a:t>          CLASE Y EN EL RECREO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ooper Black" panose="0208090404030B020404" pitchFamily="18" charset="0"/>
              </a:rPr>
              <a:t>V- RECREOS </a:t>
            </a:r>
            <a:endParaRPr lang="es-AR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9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12228"/>
              </p:ext>
            </p:extLst>
          </p:nvPr>
        </p:nvGraphicFramePr>
        <p:xfrm>
          <a:off x="1547664" y="1844824"/>
          <a:ext cx="6096000" cy="376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1800200"/>
                <a:gridCol w="1379984"/>
                <a:gridCol w="1524000"/>
              </a:tblGrid>
              <a:tr h="1253397">
                <a:tc gridSpan="4"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INGRESO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pPr algn="ctr"/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CIRCULOS DE SEGURIDAD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CINTA DE DISTANCIAMIENTO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FLUJOGRAMA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AFICHES GENERALES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2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7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3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267744" y="904364"/>
            <a:ext cx="46805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Cooper Black" panose="0208090404030B020404" pitchFamily="18" charset="0"/>
              </a:rPr>
              <a:t>SEÑALÉTICA</a:t>
            </a:r>
            <a:endParaRPr lang="es-AR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5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37717"/>
              </p:ext>
            </p:extLst>
          </p:nvPr>
        </p:nvGraphicFramePr>
        <p:xfrm>
          <a:off x="1547664" y="1484784"/>
          <a:ext cx="6096000" cy="376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1800200"/>
                <a:gridCol w="1379984"/>
                <a:gridCol w="1524000"/>
              </a:tblGrid>
              <a:tr h="1253397">
                <a:tc gridSpan="4"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SALA  DE  AISLAMIENTO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pPr algn="ctr"/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CARTELES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FAJAS DE SEGURIDAD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POSTER DE</a:t>
                      </a:r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FLUJOGRAMA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AFICHES GENERALES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3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42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18281"/>
              </p:ext>
            </p:extLst>
          </p:nvPr>
        </p:nvGraphicFramePr>
        <p:xfrm>
          <a:off x="1524000" y="1397000"/>
          <a:ext cx="6096000" cy="354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81389">
                <a:tc gridSpan="2"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LUGAR DE FIRMA</a:t>
                      </a:r>
                      <a:endParaRPr lang="es-AR" sz="2800" dirty="0">
                        <a:latin typeface="Cooper Black" panose="0208090404030B0204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1181389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CARTELES IDENTIFICATORIOS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marL="0" algn="ctr" defTabSz="914400" rtl="0" eaLnBrk="1" latinLnBrk="0" hangingPunct="1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 DE PROTOCOLODE FIRMA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1389"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5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07579"/>
              </p:ext>
            </p:extLst>
          </p:nvPr>
        </p:nvGraphicFramePr>
        <p:xfrm>
          <a:off x="1524000" y="1397000"/>
          <a:ext cx="6096000" cy="354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81389">
                <a:tc gridSpan="2"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RECREO</a:t>
                      </a:r>
                      <a:endParaRPr lang="es-AR" sz="2800" dirty="0">
                        <a:latin typeface="Cooper Black" panose="0208090404030B0204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1181389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CARTELES CON</a:t>
                      </a:r>
                      <a:r>
                        <a:rPr lang="es-AR" sz="1600" b="1" baseline="0" dirty="0" smtClean="0">
                          <a:latin typeface="Calibri" panose="020F0502020204030204" pitchFamily="34" charset="0"/>
                        </a:rPr>
                        <a:t> MENSAJE DE DISTANCIAMIENTO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marL="0" algn="ctr" defTabSz="914400" rtl="0" eaLnBrk="1" latinLnBrk="0" hangingPunct="1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AFICHES GENERALES 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1389"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10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000" b="1" dirty="0" smtClean="0"/>
                    </a:p>
                    <a:p>
                      <a:pPr algn="ctr"/>
                      <a:r>
                        <a:rPr lang="es-AR" sz="2000" b="1" dirty="0" smtClean="0"/>
                        <a:t>3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5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07083"/>
              </p:ext>
            </p:extLst>
          </p:nvPr>
        </p:nvGraphicFramePr>
        <p:xfrm>
          <a:off x="1524000" y="1397000"/>
          <a:ext cx="609600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AULA MODELO</a:t>
                      </a:r>
                    </a:p>
                    <a:p>
                      <a:endParaRPr lang="es-AR" dirty="0"/>
                    </a:p>
                  </a:txBody>
                  <a:tcPr/>
                </a:tc>
              </a:tr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dirty="0" smtClean="0">
                          <a:latin typeface="Calibri" panose="020F0502020204030204" pitchFamily="34" charset="0"/>
                        </a:rPr>
                        <a:t>SEÑALÉTICA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000" b="1" dirty="0" smtClean="0"/>
                        <a:t>8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87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23078"/>
              </p:ext>
            </p:extLst>
          </p:nvPr>
        </p:nvGraphicFramePr>
        <p:xfrm>
          <a:off x="1524000" y="1397000"/>
          <a:ext cx="609600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BAÑOS</a:t>
                      </a:r>
                    </a:p>
                    <a:p>
                      <a:endParaRPr lang="es-AR" dirty="0"/>
                    </a:p>
                  </a:txBody>
                  <a:tcPr/>
                </a:tc>
              </a:tr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marL="0" algn="ctr" defTabSz="914400" rtl="0" eaLnBrk="1" latinLnBrk="0" hangingPunct="1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AFICHES GENERALES 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49408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000" b="1" dirty="0" smtClean="0"/>
                        <a:t>6</a:t>
                      </a:r>
                      <a:endParaRPr lang="es-A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0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019899"/>
            <a:ext cx="7200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ooper Black" panose="0208090404030B020404" pitchFamily="18" charset="0"/>
              </a:rPr>
              <a:t>Resolución </a:t>
            </a:r>
            <a:r>
              <a:rPr lang="es-ES" sz="2400" dirty="0">
                <a:latin typeface="Cooper Black" panose="0208090404030B020404" pitchFamily="18" charset="0"/>
              </a:rPr>
              <a:t>CFE N° 364/2020                                                </a:t>
            </a:r>
            <a:r>
              <a:rPr lang="es-ES" sz="2400" dirty="0" smtClean="0">
                <a:latin typeface="Cooper Black" panose="0208090404030B020404" pitchFamily="18" charset="0"/>
              </a:rPr>
              <a:t>                                              </a:t>
            </a:r>
            <a:r>
              <a:rPr lang="es-ES" sz="2400" dirty="0">
                <a:latin typeface="Cooper Black" panose="0208090404030B020404" pitchFamily="18" charset="0"/>
              </a:rPr>
              <a:t>PROTOCOLO MARCO Y LINEAMIENTOS FEDERALES PARA EL RETORNO A CLASES PRESENCIALES EN LA EDUCACIÓN OBLIGATORIA Y EN LOS INSTITUTOS SUPERIORES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3983303" y="3573016"/>
            <a:ext cx="1258645" cy="771255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s-ES"/>
          </a:p>
        </p:txBody>
      </p:sp>
      <p:sp>
        <p:nvSpPr>
          <p:cNvPr id="4" name="Google Shape;326;p36"/>
          <p:cNvSpPr txBox="1">
            <a:spLocks/>
          </p:cNvSpPr>
          <p:nvPr/>
        </p:nvSpPr>
        <p:spPr>
          <a:xfrm>
            <a:off x="1296016" y="4581128"/>
            <a:ext cx="6840000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Cooper Black" panose="0208090404030B020404" pitchFamily="18" charset="0"/>
              </a:rPr>
              <a:t>Art. 3º - </a:t>
            </a:r>
            <a:r>
              <a:rPr lang="en-US" sz="2000" dirty="0" err="1" smtClean="0">
                <a:latin typeface="Cooper Black" panose="0208090404030B020404" pitchFamily="18" charset="0"/>
              </a:rPr>
              <a:t>Acordar</a:t>
            </a:r>
            <a:r>
              <a:rPr lang="en-US" sz="2000" dirty="0" smtClean="0">
                <a:latin typeface="Cooper Black" panose="0208090404030B020404" pitchFamily="18" charset="0"/>
              </a:rPr>
              <a:t> la </a:t>
            </a:r>
            <a:r>
              <a:rPr lang="en-US" sz="2000" dirty="0" err="1" smtClean="0">
                <a:latin typeface="Cooper Black" panose="0208090404030B020404" pitchFamily="18" charset="0"/>
              </a:rPr>
              <a:t>presentación</a:t>
            </a:r>
            <a:r>
              <a:rPr lang="en-US" sz="2000" dirty="0" smtClean="0">
                <a:latin typeface="Cooper Black" panose="0208090404030B020404" pitchFamily="18" charset="0"/>
              </a:rPr>
              <a:t> de un Plan </a:t>
            </a:r>
            <a:r>
              <a:rPr lang="en-US" sz="2000" dirty="0" err="1" smtClean="0">
                <a:latin typeface="Cooper Black" panose="0208090404030B020404" pitchFamily="18" charset="0"/>
              </a:rPr>
              <a:t>Jurisdiccional</a:t>
            </a:r>
            <a:r>
              <a:rPr lang="en-US" sz="2000" dirty="0" smtClean="0">
                <a:latin typeface="Cooper Black" panose="0208090404030B020404" pitchFamily="18" charset="0"/>
              </a:rPr>
              <a:t> de </a:t>
            </a:r>
            <a:r>
              <a:rPr lang="en-US" sz="2000" dirty="0" err="1" smtClean="0">
                <a:latin typeface="Cooper Black" panose="0208090404030B020404" pitchFamily="18" charset="0"/>
              </a:rPr>
              <a:t>Retorno</a:t>
            </a:r>
            <a:r>
              <a:rPr lang="en-US" sz="2000" dirty="0" smtClean="0">
                <a:latin typeface="Cooper Black" panose="0208090404030B020404" pitchFamily="18" charset="0"/>
              </a:rPr>
              <a:t> a </a:t>
            </a:r>
            <a:r>
              <a:rPr lang="en-US" sz="2000" dirty="0" err="1" smtClean="0">
                <a:latin typeface="Cooper Black" panose="0208090404030B020404" pitchFamily="18" charset="0"/>
              </a:rPr>
              <a:t>Clases</a:t>
            </a:r>
            <a:r>
              <a:rPr lang="en-US" sz="2000" dirty="0" smtClean="0">
                <a:latin typeface="Cooper Black" panose="0208090404030B020404" pitchFamily="18" charset="0"/>
              </a:rPr>
              <a:t> </a:t>
            </a:r>
            <a:r>
              <a:rPr lang="en-US" sz="2000" dirty="0" err="1" smtClean="0">
                <a:latin typeface="Cooper Black" panose="0208090404030B020404" pitchFamily="18" charset="0"/>
              </a:rPr>
              <a:t>Presenciales</a:t>
            </a:r>
            <a:r>
              <a:rPr lang="en-US" sz="2000" dirty="0" smtClean="0">
                <a:latin typeface="Cooper Black" panose="0208090404030B020404" pitchFamily="18" charset="0"/>
              </a:rPr>
              <a:t>, ante el </a:t>
            </a:r>
            <a:r>
              <a:rPr lang="en-US" sz="2000" dirty="0" err="1" smtClean="0">
                <a:latin typeface="Cooper Black" panose="0208090404030B020404" pitchFamily="18" charset="0"/>
              </a:rPr>
              <a:t>Ministerio</a:t>
            </a:r>
            <a:r>
              <a:rPr lang="en-US" sz="2000" dirty="0" smtClean="0">
                <a:latin typeface="Cooper Black" panose="0208090404030B020404" pitchFamily="18" charset="0"/>
              </a:rPr>
              <a:t> de </a:t>
            </a:r>
            <a:r>
              <a:rPr lang="en-US" sz="2000" dirty="0" err="1" smtClean="0">
                <a:latin typeface="Cooper Black" panose="0208090404030B020404" pitchFamily="18" charset="0"/>
              </a:rPr>
              <a:t>Educación</a:t>
            </a:r>
            <a:r>
              <a:rPr lang="en-US" sz="2000" dirty="0" smtClean="0">
                <a:latin typeface="Cooper Black" panose="0208090404030B020404" pitchFamily="18" charset="0"/>
              </a:rPr>
              <a:t> de la </a:t>
            </a:r>
            <a:r>
              <a:rPr lang="en-US" sz="2000" dirty="0" err="1" smtClean="0">
                <a:latin typeface="Cooper Black" panose="0208090404030B020404" pitchFamily="18" charset="0"/>
              </a:rPr>
              <a:t>Nación</a:t>
            </a:r>
            <a:r>
              <a:rPr lang="en-US" sz="2000" dirty="0" smtClean="0">
                <a:latin typeface="Cooper Black" panose="0208090404030B020404" pitchFamily="18" charset="0"/>
              </a:rPr>
              <a:t>.</a:t>
            </a:r>
            <a:endParaRPr lang="en-US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7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85792"/>
              </p:ext>
            </p:extLst>
          </p:nvPr>
        </p:nvGraphicFramePr>
        <p:xfrm>
          <a:off x="1619672" y="1052736"/>
          <a:ext cx="609600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484052">
                <a:tc gridSpan="2"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2800" dirty="0" smtClean="0">
                          <a:latin typeface="Cooper Black" panose="0208090404030B020404" pitchFamily="18" charset="0"/>
                        </a:rPr>
                        <a:t>BIBLIOTECA</a:t>
                      </a:r>
                      <a:endParaRPr lang="es-AR" sz="2800" dirty="0">
                        <a:latin typeface="Cooper Black" panose="0208090404030B0204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1484052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algn="ctr"/>
                      <a:r>
                        <a:rPr lang="es-AR" sz="1600" b="1" baseline="0" dirty="0" smtClean="0">
                          <a:latin typeface="Calibri" panose="020F0502020204030204" pitchFamily="34" charset="0"/>
                        </a:rPr>
                        <a:t>PROTOCOLOS</a:t>
                      </a:r>
                      <a:endParaRPr lang="es-AR" sz="1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marL="0" algn="ctr" defTabSz="914400" rtl="0" eaLnBrk="1" latinLnBrk="0" hangingPunct="1"/>
                      <a:r>
                        <a:rPr lang="es-AR" sz="16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AFICHES GENERALES </a:t>
                      </a:r>
                      <a:endParaRPr lang="es-AR" sz="16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91680" y="4509120"/>
            <a:ext cx="59766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ooper Black" panose="0208090404030B020404" pitchFamily="18" charset="0"/>
              </a:rPr>
              <a:t>No se puede prestar libros para llevar a casa</a:t>
            </a:r>
            <a:endParaRPr lang="es-AR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;p49"/>
          <p:cNvSpPr txBox="1">
            <a:spLocks/>
          </p:cNvSpPr>
          <p:nvPr/>
        </p:nvSpPr>
        <p:spPr>
          <a:xfrm>
            <a:off x="1187624" y="1078578"/>
            <a:ext cx="6840000" cy="4924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PERMANENCIA EN LAS AULAS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13682219"/>
              </p:ext>
            </p:extLst>
          </p:nvPr>
        </p:nvGraphicFramePr>
        <p:xfrm>
          <a:off x="1187624" y="2060848"/>
          <a:ext cx="695702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86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0;p47"/>
          <p:cNvSpPr txBox="1">
            <a:spLocks/>
          </p:cNvSpPr>
          <p:nvPr/>
        </p:nvSpPr>
        <p:spPr>
          <a:xfrm>
            <a:off x="1187624" y="919768"/>
            <a:ext cx="6912768" cy="4924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3500"/>
              <a:buNone/>
              <a:defRPr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Nunito Black"/>
              </a:defRPr>
            </a:lvl1pPr>
            <a:lvl2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Cooper Black" panose="0208090404030B020404" pitchFamily="18" charset="0"/>
              </a:rPr>
              <a:t>ESTRATEGIAS DE DISTANCIAMIENTO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30896943"/>
              </p:ext>
            </p:extLst>
          </p:nvPr>
        </p:nvGraphicFramePr>
        <p:xfrm>
          <a:off x="1596008" y="1916832"/>
          <a:ext cx="6096000" cy="35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92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4" descr="C:\Users\usuario\Downloads\IMG-20200722-WA0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512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98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0;p47"/>
          <p:cNvSpPr txBox="1">
            <a:spLocks/>
          </p:cNvSpPr>
          <p:nvPr/>
        </p:nvSpPr>
        <p:spPr>
          <a:xfrm>
            <a:off x="971601" y="916213"/>
            <a:ext cx="7200800" cy="4924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3500"/>
              <a:buNone/>
              <a:defRPr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Nunito Black"/>
              </a:defRPr>
            </a:lvl1pPr>
            <a:lvl2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DETECCIÓN DE CASOS SOSPECHOSOS</a:t>
            </a:r>
            <a:endParaRPr lang="es-ES" sz="2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Google Shape;610;p47"/>
          <p:cNvSpPr txBox="1">
            <a:spLocks/>
          </p:cNvSpPr>
          <p:nvPr/>
        </p:nvSpPr>
        <p:spPr>
          <a:xfrm>
            <a:off x="1048679" y="2132856"/>
            <a:ext cx="7128793" cy="80018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3500"/>
              <a:buNone/>
              <a:defRPr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Nunito Black"/>
              </a:defRPr>
            </a:lvl1pPr>
            <a:lvl2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SE SUSPENDEN LAS CLASES DE UNO A TRES DÍAS PARA DESINFECCIÓN</a:t>
            </a:r>
            <a:endParaRPr lang="es-E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267368" y="1511170"/>
            <a:ext cx="609266" cy="549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1240776" y="3207739"/>
            <a:ext cx="3037490" cy="28931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AGRUPAMIENTO POR DISTANCIAMIENTO SOCIAL</a:t>
            </a:r>
          </a:p>
          <a:p>
            <a:pPr algn="ctr"/>
            <a:endParaRPr lang="es-E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es-ES" sz="1400" b="1" dirty="0" smtClean="0">
                <a:latin typeface="Calibri" panose="020F0502020204030204" pitchFamily="34" charset="0"/>
              </a:rPr>
              <a:t>Deberán abstenerse de asistir a clase hasta que se confirme o descarte la infección, por considerarse contacto estrecho, respetar el aislamiento por 14 días.</a:t>
            </a:r>
          </a:p>
          <a:p>
            <a:pPr algn="just"/>
            <a:r>
              <a:rPr lang="es-ES" sz="1400" b="1" dirty="0" smtClean="0">
                <a:latin typeface="Calibri" panose="020F0502020204030204" pitchFamily="34" charset="0"/>
              </a:rPr>
              <a:t>Si se descarta, todo el grupo se reintegra a clase. El resto de los estudiantes, cursos, grupos, secciones  podrán seguir con las tareas establecidas.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76634" y="3361627"/>
            <a:ext cx="3037490" cy="258532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AULA BURBUJA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400" b="1" dirty="0">
                <a:latin typeface="Calibri" panose="020F0502020204030204" pitchFamily="34" charset="0"/>
              </a:rPr>
              <a:t>Los estudiantes que pertenecen a la burbuja deben realizar el aislamiento hasta que se confirme o se descarte el caso sospechoso. Ante la confirmación, deberán respetar el aislamiento durante 14 días a partir de la última exposición con el caso confirmado.</a:t>
            </a:r>
          </a:p>
          <a:p>
            <a:pPr algn="just"/>
            <a:endParaRPr lang="es-ES" sz="1200" dirty="0" smtClean="0"/>
          </a:p>
          <a:p>
            <a:pPr algn="just"/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03448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;p49"/>
          <p:cNvSpPr txBox="1">
            <a:spLocks/>
          </p:cNvSpPr>
          <p:nvPr/>
        </p:nvSpPr>
        <p:spPr>
          <a:xfrm>
            <a:off x="1187624" y="789450"/>
            <a:ext cx="6840000" cy="8001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USO DE SANITARIOS DURANTE LA CLASE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Y EN EL RECREO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19192306"/>
              </p:ext>
            </p:extLst>
          </p:nvPr>
        </p:nvGraphicFramePr>
        <p:xfrm>
          <a:off x="1018650" y="1844824"/>
          <a:ext cx="72008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71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;p49"/>
          <p:cNvSpPr txBox="1">
            <a:spLocks/>
          </p:cNvSpPr>
          <p:nvPr/>
        </p:nvSpPr>
        <p:spPr>
          <a:xfrm>
            <a:off x="2267744" y="965033"/>
            <a:ext cx="4680520" cy="4924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RECREO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01096884"/>
              </p:ext>
            </p:extLst>
          </p:nvPr>
        </p:nvGraphicFramePr>
        <p:xfrm>
          <a:off x="1047993" y="1772816"/>
          <a:ext cx="712002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43608" y="5353841"/>
            <a:ext cx="70567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Cooper Black" panose="0208090404030B020404" pitchFamily="18" charset="0"/>
              </a:rPr>
              <a:t>EN EPOCA DE EXÁMENES, </a:t>
            </a:r>
          </a:p>
          <a:p>
            <a:pPr algn="ctr"/>
            <a:r>
              <a:rPr lang="es-AR" sz="2000" dirty="0" smtClean="0">
                <a:latin typeface="Cooper Black" panose="0208090404030B020404" pitchFamily="18" charset="0"/>
              </a:rPr>
              <a:t>TERMINAR Y RETIRARSE</a:t>
            </a:r>
            <a:endParaRPr lang="es-AR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7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0448" y="1355104"/>
            <a:ext cx="68294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CRITERIOS DE ORGANIZACIÓN DE LAS ACTIVIDADES NO PRESENCIALES </a:t>
            </a:r>
            <a:endParaRPr lang="es-ES" sz="2000" dirty="0">
              <a:effectLst/>
              <a:latin typeface="Cooper Black" panose="0208090404030B0204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87625" y="2780928"/>
            <a:ext cx="6829471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DEL MISMO MODO QUE SE LLEVARON ADELANTE EN EL 1° CUATRIMESTRE</a:t>
            </a:r>
          </a:p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AULAS VIRTUALES EN PLATAFORMA</a:t>
            </a:r>
          </a:p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CLASSROOM</a:t>
            </a:r>
          </a:p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WHATSAPP</a:t>
            </a:r>
          </a:p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OTROS</a:t>
            </a:r>
          </a:p>
          <a:p>
            <a:pPr lvl="0"/>
            <a:endParaRPr lang="es-ES" sz="2000" dirty="0">
              <a:effectLst/>
              <a:latin typeface="Cooper Black" panose="0208090404030B020404" pitchFamily="18" charset="0"/>
            </a:endParaRPr>
          </a:p>
          <a:p>
            <a:pPr lvl="0"/>
            <a:r>
              <a:rPr lang="es-ES" sz="2000" dirty="0" smtClean="0">
                <a:effectLst/>
                <a:latin typeface="Cooper Black" panose="0208090404030B020404" pitchFamily="18" charset="0"/>
              </a:rPr>
              <a:t>PARA DICTADO DE CLASES, CONSULTA, APOYO</a:t>
            </a:r>
            <a:endParaRPr lang="es-ES" sz="2000" dirty="0"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52"/>
          <p:cNvSpPr txBox="1">
            <a:spLocks/>
          </p:cNvSpPr>
          <p:nvPr/>
        </p:nvSpPr>
        <p:spPr>
          <a:xfrm>
            <a:off x="1099654" y="922107"/>
            <a:ext cx="684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s-ES" sz="20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CRITERIOS DE ORGANIZACIÓN TERRITORIAL DE LAS ACTIVIDADES DE SEGUIMIENTO Y SUPERVISIÓN JURISDICCIONAL/REGIONAL </a:t>
            </a:r>
            <a:endParaRPr lang="es-ES" sz="2000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85894984"/>
              </p:ext>
            </p:extLst>
          </p:nvPr>
        </p:nvGraphicFramePr>
        <p:xfrm>
          <a:off x="1205285" y="2132856"/>
          <a:ext cx="66287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2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52"/>
          <p:cNvSpPr txBox="1">
            <a:spLocks/>
          </p:cNvSpPr>
          <p:nvPr/>
        </p:nvSpPr>
        <p:spPr>
          <a:xfrm>
            <a:off x="1763688" y="1319093"/>
            <a:ext cx="57606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ORGANIZACIÓN DEL TRABAJO SUPERVISIVO, DIRECTIVO, DOCENTE </a:t>
            </a:r>
          </a:p>
          <a:p>
            <a:pPr>
              <a:buClr>
                <a:srgbClr val="000000"/>
              </a:buClr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Y NO DOCENTE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flipH="1">
            <a:off x="1763689" y="3929018"/>
            <a:ext cx="5760639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SEGÚN LO ESTABLCE LA NOMATIVA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3923928" y="2636912"/>
            <a:ext cx="100811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641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124744"/>
            <a:ext cx="702474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PLAN JURISDICCIONAL DE RETORNO A CLASES PRESENCIALES EN TODOS LOS NIVELES Y MODALIDADES DEL SISTEMA EDUCATIVO DE SAN JUAN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2123728" y="2994607"/>
            <a:ext cx="1258645" cy="938449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5580112" y="2994607"/>
            <a:ext cx="1368152" cy="938449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35480266"/>
              </p:ext>
            </p:extLst>
          </p:nvPr>
        </p:nvGraphicFramePr>
        <p:xfrm>
          <a:off x="899593" y="4077072"/>
          <a:ext cx="36004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73567943"/>
              </p:ext>
            </p:extLst>
          </p:nvPr>
        </p:nvGraphicFramePr>
        <p:xfrm>
          <a:off x="4788024" y="4077072"/>
          <a:ext cx="352866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716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flipH="1">
            <a:off x="1979711" y="750173"/>
            <a:ext cx="521586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NOVEDADES Y RECOMENDACIONES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7932" y="1268760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Miércoles 5/8 pasarán por instituciones por señalética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Programa San Juan Responsable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ANEXO II Resolución N° 3401 –ME-2020. Orientaciones para la evaluación formativa. Leer equipos de Práctica y Residencia especialmente para trabajo con estudiantes.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Colgar normativa en paginas web de los  y/o poner a disposición de docentes por otros medios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Asociación Propietarios de Transportes comunicó que pondrán colectivos complementarios para estudiantes y docentes en </a:t>
            </a:r>
            <a:r>
              <a:rPr lang="es-AR" dirty="0"/>
              <a:t>los cuales irá un </a:t>
            </a:r>
            <a:r>
              <a:rPr lang="es-AR" dirty="0" smtClean="0"/>
              <a:t>celador para cumplir con normas de higiene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Infraestructura comunicó que las fallas en establecimientos se solucionarán antes de la reapertura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Policía de San Juan tomará la temperatura y activará protocolo.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Exámenes virtuales. tener en cuenta las recomendaciones enviadas. Allí se presentan links con posibilidades, tutoriales. Seguridad. Tiempos. Tribunales.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Responsable de títulos. Revisar mail enviado por Romina Oropel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Horario de funcionamiento en institutos vespertinos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0805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8" y="3789040"/>
            <a:ext cx="6512600" cy="155232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2203123"/>
            <a:ext cx="5760640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AR" sz="3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MUCHAS   GRACIAS !!!!</a:t>
            </a:r>
            <a:endParaRPr lang="es-AR" sz="36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34563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¿Qué significa </a:t>
            </a:r>
          </a:p>
          <a:p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ALTERNANCIA </a:t>
            </a:r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SINCRÓNICA Y </a:t>
            </a:r>
            <a:r>
              <a:rPr lang="es-E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ASINCRÓNICA?</a:t>
            </a:r>
            <a:endParaRPr 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60032" y="836712"/>
            <a:ext cx="332558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¿Qué significa </a:t>
            </a:r>
          </a:p>
          <a:p>
            <a:r>
              <a:rPr lang="es-E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ESCALONADA/PROGRESIVA Y BIMODALIDAD</a:t>
            </a:r>
          </a:p>
        </p:txBody>
      </p:sp>
      <p:sp>
        <p:nvSpPr>
          <p:cNvPr id="4" name="Google Shape;326;p36"/>
          <p:cNvSpPr txBox="1">
            <a:spLocks/>
          </p:cNvSpPr>
          <p:nvPr/>
        </p:nvSpPr>
        <p:spPr>
          <a:xfrm>
            <a:off x="1179111" y="2348880"/>
            <a:ext cx="3329393" cy="172903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Alternancia Sincrónica</a:t>
            </a:r>
          </a:p>
          <a:p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latin typeface="Calibri" panose="020F0502020204030204" pitchFamily="34" charset="0"/>
              </a:rPr>
              <a:t>Simultaneidad de la </a:t>
            </a:r>
            <a:r>
              <a:rPr lang="es-ES" sz="1600" b="1" dirty="0" err="1" smtClean="0">
                <a:latin typeface="Calibri" panose="020F0502020204030204" pitchFamily="34" charset="0"/>
              </a:rPr>
              <a:t>presencialidad</a:t>
            </a:r>
            <a:r>
              <a:rPr lang="es-ES" sz="1600" b="1" dirty="0" smtClean="0">
                <a:latin typeface="Calibri" panose="020F0502020204030204" pitchFamily="34" charset="0"/>
              </a:rPr>
              <a:t> de estudiantes, en aquellas instituciones educativas cuya matrícula se ajuste al protocolo de distanciamiento.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Google Shape;326;p36"/>
          <p:cNvSpPr txBox="1">
            <a:spLocks/>
          </p:cNvSpPr>
          <p:nvPr/>
        </p:nvSpPr>
        <p:spPr>
          <a:xfrm>
            <a:off x="1179110" y="4437112"/>
            <a:ext cx="3329393" cy="14260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Alternancia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Asincrónica</a:t>
            </a:r>
          </a:p>
          <a:p>
            <a:endParaRPr lang="es-ES" sz="1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ES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Alternancia </a:t>
            </a:r>
            <a:r>
              <a:rPr lang="es-ES" sz="1600" b="1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de la </a:t>
            </a:r>
            <a:r>
              <a:rPr lang="es-ES" sz="1600" b="1" dirty="0" err="1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presencialidad</a:t>
            </a:r>
            <a:r>
              <a:rPr lang="es-ES" sz="1600" b="1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 de los estudiantes en las instituciones educativas.</a:t>
            </a:r>
            <a:r>
              <a:rPr lang="en-US" sz="1600" dirty="0"/>
              <a:t/>
            </a:r>
            <a:br>
              <a:rPr lang="en-US" sz="1600" dirty="0"/>
            </a:br>
            <a:endParaRPr lang="es-ES" sz="1600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6" name="Google Shape;326;p36"/>
          <p:cNvSpPr txBox="1">
            <a:spLocks/>
          </p:cNvSpPr>
          <p:nvPr/>
        </p:nvSpPr>
        <p:spPr>
          <a:xfrm>
            <a:off x="4895788" y="2322910"/>
            <a:ext cx="3325586" cy="17200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Escalonada 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/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progresiva</a:t>
            </a:r>
          </a:p>
          <a:p>
            <a:endParaRPr lang="es-ES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s-ES" sz="1600" b="1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Escalonado refiere al retorno paulatino y presencial de los departamentos.</a:t>
            </a:r>
          </a:p>
          <a:p>
            <a:r>
              <a:rPr lang="es-ES" sz="1600" dirty="0" smtClean="0"/>
              <a:t> </a:t>
            </a:r>
            <a:endParaRPr lang="es-ES" sz="1600" dirty="0"/>
          </a:p>
          <a:p>
            <a:endParaRPr lang="es-ES" sz="16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326;p36"/>
          <p:cNvSpPr txBox="1">
            <a:spLocks/>
          </p:cNvSpPr>
          <p:nvPr/>
        </p:nvSpPr>
        <p:spPr>
          <a:xfrm>
            <a:off x="4895788" y="4437112"/>
            <a:ext cx="3325586" cy="14260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>
              <a:spcBef>
                <a:spcPct val="0"/>
              </a:spcBef>
            </a:pPr>
            <a:r>
              <a:rPr lang="es-ES" sz="2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Bimodalidad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endParaRPr lang="es-ES" sz="16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600" b="1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Contempla la educación en la distancia y la </a:t>
            </a:r>
            <a:r>
              <a:rPr lang="es-ES" sz="1600" b="1" dirty="0" err="1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presencialidad</a:t>
            </a:r>
            <a:r>
              <a:rPr lang="es-ES" sz="1600" b="1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101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052736"/>
            <a:ext cx="7024744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¿DÓNDE RETORNAN A LA PRESENCIALIDAD                                                                       EN ESTA PRIMERA INSTANCIA?</a:t>
            </a:r>
          </a:p>
          <a:p>
            <a:pPr algn="ctr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61952374"/>
              </p:ext>
            </p:extLst>
          </p:nvPr>
        </p:nvGraphicFramePr>
        <p:xfrm>
          <a:off x="1195941" y="2204864"/>
          <a:ext cx="37444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99231" y="299695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EDUCACIÓNOBLIGATORIA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DEPARTAMENTOS EXCEPTO                         GRAN SAN JUAN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326;p36"/>
          <p:cNvSpPr txBox="1">
            <a:spLocks/>
          </p:cNvSpPr>
          <p:nvPr/>
        </p:nvSpPr>
        <p:spPr>
          <a:xfrm>
            <a:off x="4513601" y="2083157"/>
            <a:ext cx="1656184" cy="2804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ALBARDON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ANGACO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 SAN MARTIN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4. 9 DE JULIO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25 DE MAYO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CALINGASTA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JÁCHAL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IGLESIA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 POCITO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10. CAUCETE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11. ZONDA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12. ULLÚM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13. SARMIENTO</a:t>
            </a:r>
          </a:p>
          <a:p>
            <a:pPr algn="l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14. VALLE FÉRTIL</a:t>
            </a:r>
          </a:p>
          <a:p>
            <a:pPr algn="l">
              <a:lnSpc>
                <a:spcPct val="150000"/>
              </a:lnSpc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1403649" y="5075335"/>
            <a:ext cx="2871846" cy="10801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094898" y="5261452"/>
            <a:ext cx="1489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EDUCACION SUPERIOR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8144" y="5238384"/>
            <a:ext cx="2009001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a la derecha con bandas"/>
          <p:cNvSpPr/>
          <p:nvPr/>
        </p:nvSpPr>
        <p:spPr>
          <a:xfrm>
            <a:off x="4642131" y="5291528"/>
            <a:ext cx="865973" cy="4394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A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08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05822417"/>
              </p:ext>
            </p:extLst>
          </p:nvPr>
        </p:nvGraphicFramePr>
        <p:xfrm>
          <a:off x="1619672" y="1628800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22457" y="893331"/>
            <a:ext cx="5616624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RETORNO A LA PRESENCIALIDAD ISFD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3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2457" y="893331"/>
            <a:ext cx="5616624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RETORNO A LA PRESENCIALIDAD ISFT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72888790"/>
              </p:ext>
            </p:extLst>
          </p:nvPr>
        </p:nvGraphicFramePr>
        <p:xfrm>
          <a:off x="1619672" y="1628800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45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3;p41"/>
          <p:cNvSpPr txBox="1">
            <a:spLocks/>
          </p:cNvSpPr>
          <p:nvPr/>
        </p:nvSpPr>
        <p:spPr>
          <a:xfrm rot="20541561">
            <a:off x="769907" y="844522"/>
            <a:ext cx="4011198" cy="24292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b="1" dirty="0" smtClean="0"/>
              <a:t> 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INSTITUTOS DE FORMACIÓN DOCENTES</a:t>
            </a:r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Estudiantes de </a:t>
            </a:r>
            <a:r>
              <a:rPr lang="es-ES" sz="1800" b="1" i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cuarto año</a:t>
            </a:r>
            <a:r>
              <a:rPr lang="es-ES" sz="1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quienes realizarán sus prácticas de residencia con el formato bimodal, acordado con los diferentes niveles y modalidades.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2 Rectángulo"/>
          <p:cNvSpPr/>
          <p:nvPr/>
        </p:nvSpPr>
        <p:spPr>
          <a:xfrm rot="1206713">
            <a:off x="4495027" y="3213874"/>
            <a:ext cx="3825225" cy="2646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INSTITUTOS DE FORMACIÓN TÉCNICA</a:t>
            </a:r>
          </a:p>
          <a:p>
            <a:pPr algn="ctr"/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studiantes de </a:t>
            </a:r>
            <a:r>
              <a:rPr lang="es-ES" b="1" i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tercer año</a:t>
            </a:r>
            <a:r>
              <a:rPr lang="es-ES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continuarán con el desarrollo de la propuesta curricular, en formato bimodal, excepto las prácticas </a:t>
            </a:r>
            <a:r>
              <a:rPr lang="es-ES" b="1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profesionalizantes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las cuales estarán sujetas a las indicaciones y pautas establecidas por el I.N.E.T.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3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>
          <a:xfrm>
            <a:off x="1043608" y="692696"/>
            <a:ext cx="7128791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Para estudiantes que cursan el ciclo lectivo 2020 de manera condicional en la Educación Superior, porque adeudan materias del nivel secundario, se mantendrá dicha condición, hasta que </a:t>
            </a:r>
            <a:r>
              <a:rPr lang="es-E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ACREDITEN </a:t>
            </a:r>
          </a:p>
          <a:p>
            <a:pPr>
              <a:lnSpc>
                <a:spcPct val="150000"/>
              </a:lnSpc>
            </a:pPr>
            <a:r>
              <a:rPr lang="es-E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el </a:t>
            </a:r>
            <a:r>
              <a:rPr lang="es-E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nivel secundario completo.</a:t>
            </a:r>
            <a:r>
              <a:rPr lang="es-ES" sz="1400" i="1" dirty="0" smtClean="0">
                <a:latin typeface="Cooper Black" panose="0208090404030B020404" pitchFamily="18" charset="0"/>
              </a:rPr>
              <a:t/>
            </a:r>
            <a:br>
              <a:rPr lang="es-ES" sz="1400" i="1" dirty="0" smtClean="0">
                <a:latin typeface="Cooper Black" panose="0208090404030B020404" pitchFamily="18" charset="0"/>
              </a:rPr>
            </a:br>
            <a:r>
              <a:rPr lang="es-ES" sz="1200" i="1" dirty="0" smtClean="0"/>
              <a:t/>
            </a:r>
            <a:br>
              <a:rPr lang="es-ES" sz="1200" i="1" dirty="0" smtClean="0"/>
            </a:br>
            <a:r>
              <a:rPr lang="es-ES" sz="1200" i="1" dirty="0" smtClean="0"/>
              <a:t/>
            </a:r>
            <a:br>
              <a:rPr lang="es-ES" sz="1200" i="1" dirty="0" smtClean="0"/>
            </a:br>
            <a:r>
              <a:rPr lang="es-ES" sz="1200" i="1" dirty="0" smtClean="0"/>
              <a:t/>
            </a:r>
            <a:br>
              <a:rPr lang="es-ES" sz="1200" i="1" dirty="0" smtClean="0"/>
            </a:b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                                                          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lnSpc>
                <a:spcPct val="150000"/>
              </a:lnSpc>
            </a:pP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                                                                                                        </a:t>
            </a:r>
            <a:endPara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2 Flecha abajo"/>
          <p:cNvSpPr/>
          <p:nvPr/>
        </p:nvSpPr>
        <p:spPr>
          <a:xfrm rot="1646842">
            <a:off x="2087381" y="3151714"/>
            <a:ext cx="2229234" cy="1767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abajo"/>
          <p:cNvSpPr/>
          <p:nvPr/>
        </p:nvSpPr>
        <p:spPr>
          <a:xfrm rot="19547006">
            <a:off x="5163996" y="3120998"/>
            <a:ext cx="2170402" cy="2005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648098" y="3735491"/>
            <a:ext cx="111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Cooper Black" panose="0208090404030B020404" pitchFamily="18" charset="0"/>
              </a:rPr>
              <a:t>PUEDEN</a:t>
            </a:r>
            <a:endParaRPr lang="es-AR" sz="1600" dirty="0">
              <a:latin typeface="Cooper Black" panose="0208090404030B0204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94047" y="3663590"/>
            <a:ext cx="111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oper Black" panose="0208090404030B020404" pitchFamily="18" charset="0"/>
              </a:rPr>
              <a:t>NO</a:t>
            </a:r>
          </a:p>
          <a:p>
            <a:pPr algn="ctr"/>
            <a:r>
              <a:rPr lang="es-AR" sz="1600" dirty="0" smtClean="0">
                <a:latin typeface="Cooper Black" panose="0208090404030B020404" pitchFamily="18" charset="0"/>
              </a:rPr>
              <a:t>PUEDEN</a:t>
            </a:r>
            <a:endParaRPr lang="es-AR" sz="1600" dirty="0">
              <a:latin typeface="Cooper Black" panose="0208090404030B0204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23727" y="4968767"/>
            <a:ext cx="1488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CURSAR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09862" y="4968767"/>
            <a:ext cx="1488737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RENDIR</a:t>
            </a:r>
            <a:endParaRPr lang="es-E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4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275</TotalTime>
  <Words>1317</Words>
  <Application>Microsoft Office PowerPoint</Application>
  <PresentationFormat>Presentación en pantalla (4:3)</PresentationFormat>
  <Paragraphs>280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Chincheta</vt:lpstr>
      <vt:lpstr>PLAN JURISDICCIONAL DE RETORNO A CLASES PRESENCIALES EN TODOS LOS NIVELES Y MODALIDADES DEL SISTEMA EDUCATIVO DE SAN JUAN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JURISDICCIONAL DE RETORNO A CLASES PRESENCIALES EN TODOS LOS NIVELES Y MODALIDADES DEL SISTEMA EDUCATIVO DE SAN JUAN</dc:title>
  <dc:creator>ALE</dc:creator>
  <cp:lastModifiedBy>ALE</cp:lastModifiedBy>
  <cp:revision>51</cp:revision>
  <dcterms:created xsi:type="dcterms:W3CDTF">2020-08-03T23:43:52Z</dcterms:created>
  <dcterms:modified xsi:type="dcterms:W3CDTF">2020-08-04T04:36:38Z</dcterms:modified>
</cp:coreProperties>
</file>